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2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5" r:id="rId1"/>
    <p:sldMasterId id="2147484074" r:id="rId2"/>
    <p:sldMasterId id="2147484114" r:id="rId3"/>
  </p:sldMasterIdLst>
  <p:notesMasterIdLst>
    <p:notesMasterId r:id="rId11"/>
  </p:notesMasterIdLst>
  <p:handoutMasterIdLst>
    <p:handoutMasterId r:id="rId12"/>
  </p:handoutMasterIdLst>
  <p:sldIdLst>
    <p:sldId id="1218" r:id="rId4"/>
    <p:sldId id="1219" r:id="rId5"/>
    <p:sldId id="1221" r:id="rId6"/>
    <p:sldId id="1222" r:id="rId7"/>
    <p:sldId id="1224" r:id="rId8"/>
    <p:sldId id="1225" r:id="rId9"/>
    <p:sldId id="1226" r:id="rId10"/>
  </p:sldIdLst>
  <p:sldSz cx="12192000" cy="6858000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053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107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16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212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265" algn="l" defTabSz="91410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2320" algn="l" defTabSz="91410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199373" algn="l" defTabSz="91410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6425" algn="l" defTabSz="91410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786D6AA-A8B7-429A-9702-347F8E6414C1}">
          <p14:sldIdLst>
            <p14:sldId id="1218"/>
            <p14:sldId id="1219"/>
            <p14:sldId id="1221"/>
            <p14:sldId id="1222"/>
            <p14:sldId id="1224"/>
            <p14:sldId id="1225"/>
            <p14:sldId id="12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rasova_NS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B9D"/>
    <a:srgbClr val="FF412D"/>
    <a:srgbClr val="00682F"/>
    <a:srgbClr val="960000"/>
    <a:srgbClr val="F4C6BA"/>
    <a:srgbClr val="FFCCCC"/>
    <a:srgbClr val="F6D0C6"/>
    <a:srgbClr val="F7DFC5"/>
    <a:srgbClr val="E88B72"/>
    <a:srgbClr val="E9E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0" autoAdjust="0"/>
    <p:restoredTop sz="87456" autoAdjust="0"/>
  </p:normalViewPr>
  <p:slideViewPr>
    <p:cSldViewPr>
      <p:cViewPr varScale="1">
        <p:scale>
          <a:sx n="62" d="100"/>
          <a:sy n="62" d="100"/>
        </p:scale>
        <p:origin x="42" y="9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6" d="100"/>
          <a:sy n="116" d="100"/>
        </p:scale>
        <p:origin x="-2034" y="-102"/>
      </p:cViewPr>
      <p:guideLst>
        <p:guide orient="horz" pos="2142"/>
        <p:guide pos="31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85;&#1086;&#1074;&#1072;&#1103;\&#1054;&#1058;&#1063;&#1045;&#1058;&#1067;\&#1050;&#1042;&#1040;&#1056;&#1058;&#1040;&#1051;&#1068;&#1053;&#1067;&#1045;\2023\4%20&#1082;&#1074;&#1072;&#1088;&#1090;&#1072;&#1083;\&#1063;&#1069;_&#1086;&#1090;&#1095;&#1077;&#1090;%20&#1079;&#1072;%204%20&#1082;&#1074;&#1072;&#1088;&#1090;&#1072;&#1083;%20202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097303634234265E-2"/>
          <c:y val="3.5805626598465499E-2"/>
          <c:w val="0.83470105509964865"/>
          <c:h val="0.8107416879795514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'1'!$B$8</c:f>
              <c:strCache>
                <c:ptCount val="1"/>
                <c:pt idx="0">
                  <c:v>2022г.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PF Din Text Cond Pro Light" panose="02000000000000000000" pitchFamily="2" charset="0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'1'!$C$7:$N$7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'1'!$C$8:$N$8</c:f>
              <c:numCache>
                <c:formatCode>General</c:formatCode>
                <c:ptCount val="12"/>
                <c:pt idx="0">
                  <c:v>3399</c:v>
                </c:pt>
                <c:pt idx="1">
                  <c:v>3550</c:v>
                </c:pt>
                <c:pt idx="2">
                  <c:v>5150</c:v>
                </c:pt>
                <c:pt idx="3">
                  <c:v>6191</c:v>
                </c:pt>
                <c:pt idx="4">
                  <c:v>4556</c:v>
                </c:pt>
                <c:pt idx="5">
                  <c:v>6331</c:v>
                </c:pt>
                <c:pt idx="6">
                  <c:v>7541</c:v>
                </c:pt>
                <c:pt idx="7">
                  <c:v>5399</c:v>
                </c:pt>
                <c:pt idx="8">
                  <c:v>5538</c:v>
                </c:pt>
                <c:pt idx="9">
                  <c:v>4066</c:v>
                </c:pt>
                <c:pt idx="10">
                  <c:v>4096</c:v>
                </c:pt>
                <c:pt idx="11">
                  <c:v>5295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9B-4CAC-8705-0E090B4AC8C9}"/>
            </c:ext>
          </c:extLst>
        </c:ser>
        <c:ser>
          <c:idx val="0"/>
          <c:order val="1"/>
          <c:tx>
            <c:strRef>
              <c:f>'1'!$B$9</c:f>
              <c:strCache>
                <c:ptCount val="1"/>
                <c:pt idx="0">
                  <c:v>2023г.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PF Din Text Cond Pro Light" panose="02000000000000000000" pitchFamily="2" charset="0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'1'!$C$7:$N$7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'1'!$C$9:$N$9</c:f>
              <c:numCache>
                <c:formatCode>General</c:formatCode>
                <c:ptCount val="12"/>
                <c:pt idx="0">
                  <c:v>5096</c:v>
                </c:pt>
                <c:pt idx="1">
                  <c:v>3527</c:v>
                </c:pt>
                <c:pt idx="2">
                  <c:v>5588</c:v>
                </c:pt>
                <c:pt idx="3">
                  <c:v>5600</c:v>
                </c:pt>
                <c:pt idx="4">
                  <c:v>7053</c:v>
                </c:pt>
                <c:pt idx="5">
                  <c:v>6909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9B-4CAC-8705-0E090B4AC8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84690816"/>
        <c:axId val="84692352"/>
      </c:barChart>
      <c:catAx>
        <c:axId val="8469081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84692352"/>
        <c:crosses val="autoZero"/>
        <c:auto val="1"/>
        <c:lblAlgn val="ctr"/>
        <c:lblOffset val="100"/>
        <c:noMultiLvlLbl val="0"/>
      </c:catAx>
      <c:valAx>
        <c:axId val="8469235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PF Din Text Cond Pro Light" panose="02000000000000000000" pitchFamily="2" charset="0"/>
                    <a:ea typeface="Calibri"/>
                    <a:cs typeface="Calibri"/>
                  </a:defRPr>
                </a:pPr>
                <a:r>
                  <a:rPr lang="ru-RU" sz="1000" b="0">
                    <a:latin typeface="PF Din Text Cond Pro Light" panose="02000000000000000000" pitchFamily="2" charset="0"/>
                  </a:rPr>
                  <a:t>Количество обращений</a:t>
                </a:r>
              </a:p>
            </c:rich>
          </c:tx>
          <c:layout>
            <c:manualLayout>
              <c:xMode val="edge"/>
              <c:yMode val="edge"/>
              <c:x val="1.4853519714530285E-2"/>
              <c:y val="0.1951493019894277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PF Din Text Cond Pro Light" panose="02000000000000000000" pitchFamily="2" charset="0"/>
                <a:ea typeface="Calibri"/>
                <a:cs typeface="Calibri"/>
              </a:defRPr>
            </a:pPr>
            <a:endParaRPr lang="ru-RU"/>
          </a:p>
        </c:txPr>
        <c:crossAx val="8469081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900" b="0" i="0" u="none" strike="noStrike" baseline="0">
                <a:solidFill>
                  <a:srgbClr val="000000"/>
                </a:solidFill>
                <a:latin typeface="PF Din Text Cond Pro Light" panose="02000000000000000000" pitchFamily="2" charset="0"/>
                <a:ea typeface="Calibri"/>
                <a:cs typeface="Calibri"/>
              </a:defRPr>
            </a:pPr>
            <a:endParaRPr lang="ru-RU"/>
          </a:p>
        </c:txPr>
      </c:dTable>
    </c:plotArea>
    <c:plotVisOnly val="1"/>
    <c:dispBlanksAs val="gap"/>
    <c:showDLblsOverMax val="0"/>
  </c:chart>
  <c:spPr>
    <a:ln>
      <a:solidFill>
        <a:schemeClr val="tx2"/>
      </a:solidFill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586193992587885"/>
          <c:y val="0.1598381605881877"/>
          <c:w val="0.59586202406888567"/>
          <c:h val="0.79312150907213186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'Для диаграмм'!$B$6:$B$14</c:f>
              <c:strCache>
                <c:ptCount val="9"/>
                <c:pt idx="0">
                  <c:v>Жалоба</c:v>
                </c:pt>
                <c:pt idx="1">
                  <c:v>Консультации</c:v>
                </c:pt>
                <c:pt idx="2">
                  <c:v>Заявка на оказание услуг</c:v>
                </c:pt>
                <c:pt idx="3">
                  <c:v>Приём документов/выдача документов</c:v>
                </c:pt>
                <c:pt idx="4">
                  <c:v>Сообщение информации</c:v>
                </c:pt>
                <c:pt idx="5">
                  <c:v>Прием платежей</c:v>
                </c:pt>
                <c:pt idx="6">
                  <c:v>Отзыв потребителя</c:v>
                </c:pt>
                <c:pt idx="7">
                  <c:v>Предложение потребителя</c:v>
                </c:pt>
                <c:pt idx="8">
                  <c:v>Прочие (в т.ч. уведомления)</c:v>
                </c:pt>
              </c:strCache>
            </c:strRef>
          </c:tx>
          <c:spPr>
            <a:solidFill>
              <a:schemeClr val="accent1"/>
            </a:solidFill>
            <a:scene3d>
              <a:camera prst="orthographicFront"/>
              <a:lightRig rig="threePt" dir="t"/>
            </a:scene3d>
          </c:spPr>
          <c:invertIfNegative val="0"/>
          <c:cat>
            <c:strRef>
              <c:f>'Для диаграмм'!$B$6:$B$14</c:f>
              <c:strCache>
                <c:ptCount val="9"/>
                <c:pt idx="0">
                  <c:v>Жалоба</c:v>
                </c:pt>
                <c:pt idx="1">
                  <c:v>Консультации</c:v>
                </c:pt>
                <c:pt idx="2">
                  <c:v>Заявка на оказание услуг</c:v>
                </c:pt>
                <c:pt idx="3">
                  <c:v>Приём документов/выдача документов</c:v>
                </c:pt>
                <c:pt idx="4">
                  <c:v>Сообщение информации</c:v>
                </c:pt>
                <c:pt idx="5">
                  <c:v>Прием платежей</c:v>
                </c:pt>
                <c:pt idx="6">
                  <c:v>Отзыв потребителя</c:v>
                </c:pt>
                <c:pt idx="7">
                  <c:v>Предложение потребителя</c:v>
                </c:pt>
                <c:pt idx="8">
                  <c:v>Прочие (в т.ч. уведомления)</c:v>
                </c:pt>
              </c:strCache>
            </c:strRef>
          </c:cat>
          <c:val>
            <c:numRef>
              <c:f>'Для диаграмм'!$D$6:$D$14</c:f>
              <c:numCache>
                <c:formatCode>0.00%</c:formatCode>
                <c:ptCount val="9"/>
                <c:pt idx="0">
                  <c:v>2.8115734587465494E-3</c:v>
                </c:pt>
                <c:pt idx="1">
                  <c:v>0.82404662099989778</c:v>
                </c:pt>
                <c:pt idx="2">
                  <c:v>0.10786218178100399</c:v>
                </c:pt>
                <c:pt idx="3">
                  <c:v>6.3694918719967283E-2</c:v>
                </c:pt>
                <c:pt idx="4">
                  <c:v>7.6679276147633162E-4</c:v>
                </c:pt>
                <c:pt idx="5">
                  <c:v>0</c:v>
                </c:pt>
                <c:pt idx="6">
                  <c:v>0</c:v>
                </c:pt>
                <c:pt idx="7">
                  <c:v>5.1119517431755445E-5</c:v>
                </c:pt>
                <c:pt idx="8">
                  <c:v>7.6679276147633162E-4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C3-4168-A735-6EE9594DDC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03520512"/>
        <c:axId val="105447424"/>
      </c:barChart>
      <c:catAx>
        <c:axId val="1035205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PF Din Text Cond Pro Light" panose="02000000000000000000" pitchFamily="2" charset="0"/>
                <a:ea typeface="Calibri"/>
                <a:cs typeface="Calibri"/>
              </a:defRPr>
            </a:pPr>
            <a:endParaRPr lang="ru-RU"/>
          </a:p>
        </c:txPr>
        <c:crossAx val="105447424"/>
        <c:crosses val="autoZero"/>
        <c:auto val="1"/>
        <c:lblAlgn val="ctr"/>
        <c:lblOffset val="100"/>
        <c:noMultiLvlLbl val="0"/>
      </c:catAx>
      <c:valAx>
        <c:axId val="105447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PF Din Text Cond Pro Light" panose="02000000000000000000" pitchFamily="2" charset="0"/>
                    <a:ea typeface="Calibri"/>
                    <a:cs typeface="Calibri"/>
                  </a:defRPr>
                </a:pPr>
                <a:r>
                  <a:rPr lang="ru-RU" sz="1600" dirty="0">
                    <a:latin typeface="PF Din Text Cond Pro Light" panose="02000000000000000000" pitchFamily="2" charset="0"/>
                  </a:rPr>
                  <a:t>Удельный вес категории в общем количестве обращений, %</a:t>
                </a:r>
              </a:p>
            </c:rich>
          </c:tx>
          <c:layout>
            <c:manualLayout>
              <c:xMode val="edge"/>
              <c:yMode val="edge"/>
              <c:x val="0.10028539979331821"/>
              <c:y val="2.8114053219259862E-3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03520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39818288966741E-2"/>
          <c:y val="0.11608293963254585"/>
          <c:w val="0.7176245783717673"/>
          <c:h val="0.7241673141673141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('2'!$F$4,'2'!$J$4,'2'!$N$4,'2'!$R$4)</c:f>
              <c:strCache>
                <c:ptCount val="4"/>
                <c:pt idx="0">
                  <c:v>1 кв.</c:v>
                </c:pt>
                <c:pt idx="1">
                  <c:v>2 кв.</c:v>
                </c:pt>
                <c:pt idx="2">
                  <c:v>3 кв.</c:v>
                </c:pt>
                <c:pt idx="3">
                  <c:v>4 кв.</c:v>
                </c:pt>
              </c:strCache>
            </c:strRef>
          </c:cat>
          <c:val>
            <c:numRef>
              <c:f>('2'!$F$5,'2'!$J$5,'2'!$N$5,'2'!$R$5)</c:f>
              <c:numCache>
                <c:formatCode>0</c:formatCode>
                <c:ptCount val="4"/>
                <c:pt idx="0" formatCode="General">
                  <c:v>35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C4-4AAD-A5E9-4381D2B405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398400"/>
        <c:axId val="103400192"/>
      </c:barChart>
      <c:catAx>
        <c:axId val="1033984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03400192"/>
        <c:crosses val="autoZero"/>
        <c:auto val="1"/>
        <c:lblAlgn val="ctr"/>
        <c:lblOffset val="100"/>
        <c:noMultiLvlLbl val="0"/>
      </c:catAx>
      <c:valAx>
        <c:axId val="1034001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3398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PF Din Text Cond Pro Light" panose="02000000000000000000" pitchFamily="2" charset="0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877781581650114E-2"/>
          <c:y val="0.14700572038125889"/>
          <c:w val="0.91874186922286871"/>
          <c:h val="0.6964330135490597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('2'!$F$4,'2'!$J$4,'2'!$N$4,'2'!$R$4)</c:f>
              <c:strCache>
                <c:ptCount val="4"/>
                <c:pt idx="0">
                  <c:v>1 кв.</c:v>
                </c:pt>
                <c:pt idx="1">
                  <c:v>2 кв.</c:v>
                </c:pt>
                <c:pt idx="2">
                  <c:v>3 кв.</c:v>
                </c:pt>
                <c:pt idx="3">
                  <c:v>4 кв.</c:v>
                </c:pt>
              </c:strCache>
            </c:strRef>
          </c:cat>
          <c:val>
            <c:numRef>
              <c:f>('2'!$F$6,'2'!$J$6,'2'!$N$6,'2'!$R$6)</c:f>
              <c:numCache>
                <c:formatCode>0</c:formatCode>
                <c:ptCount val="4"/>
                <c:pt idx="0" formatCode="General">
                  <c:v>10762</c:v>
                </c:pt>
                <c:pt idx="1">
                  <c:v>16120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BF-4F07-8796-F8BCE480AD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494400"/>
        <c:axId val="103495936"/>
      </c:barChart>
      <c:catAx>
        <c:axId val="1034944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03495936"/>
        <c:crosses val="autoZero"/>
        <c:auto val="1"/>
        <c:lblAlgn val="ctr"/>
        <c:lblOffset val="100"/>
        <c:noMultiLvlLbl val="0"/>
      </c:catAx>
      <c:valAx>
        <c:axId val="1034959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3494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PF Din Text Cond Pro Light" panose="02000000000000000000" pitchFamily="2" charset="0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201292624910773E-2"/>
          <c:y val="0.14700568333446123"/>
          <c:w val="0.86984287755173406"/>
          <c:h val="0.6964330135490597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('2'!$F$4,'2'!$J$4,'2'!$N$4,'2'!$R$4)</c:f>
              <c:strCache>
                <c:ptCount val="4"/>
                <c:pt idx="0">
                  <c:v>1 кв.</c:v>
                </c:pt>
                <c:pt idx="1">
                  <c:v>2 кв.</c:v>
                </c:pt>
                <c:pt idx="2">
                  <c:v>3 кв.</c:v>
                </c:pt>
                <c:pt idx="3">
                  <c:v>4 кв.</c:v>
                </c:pt>
              </c:strCache>
            </c:strRef>
          </c:cat>
          <c:val>
            <c:numRef>
              <c:f>('2'!$F$7,'2'!$J$7,'2'!$N$7,'2'!$R$7)</c:f>
              <c:numCache>
                <c:formatCode>General</c:formatCode>
                <c:ptCount val="4"/>
                <c:pt idx="0">
                  <c:v>2027</c:v>
                </c:pt>
                <c:pt idx="1">
                  <c:v>2110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12-449B-B90E-7DAEEE98E1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494400"/>
        <c:axId val="103495936"/>
      </c:barChart>
      <c:catAx>
        <c:axId val="1034944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03495936"/>
        <c:crosses val="autoZero"/>
        <c:auto val="1"/>
        <c:lblAlgn val="ctr"/>
        <c:lblOffset val="100"/>
        <c:noMultiLvlLbl val="0"/>
      </c:catAx>
      <c:valAx>
        <c:axId val="1034959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3494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PF Din Text Cond Pro Light" panose="02000000000000000000" pitchFamily="2" charset="0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777706829741743"/>
          <c:y val="0.16088485132065908"/>
          <c:w val="0.45860369787015642"/>
          <c:h val="0.51528660937519677"/>
        </c:manualLayout>
      </c:layout>
      <c:pieChart>
        <c:varyColors val="1"/>
        <c:ser>
          <c:idx val="0"/>
          <c:order val="0"/>
          <c:tx>
            <c:strRef>
              <c:f>'Для диаграмм'!$B$21:$B$25</c:f>
              <c:strCache>
                <c:ptCount val="5"/>
                <c:pt idx="0">
                  <c:v>Очные обращения</c:v>
                </c:pt>
                <c:pt idx="1">
                  <c:v>Заочные обращения через call-центр, в т.ч.</c:v>
                </c:pt>
                <c:pt idx="2">
                  <c:v>Обращения через канцелярию</c:v>
                </c:pt>
                <c:pt idx="3">
                  <c:v>Интерактивные обращения, в т.ч.</c:v>
                </c:pt>
                <c:pt idx="4">
                  <c:v>Прочие (в т.ч. книга жалоб и предложений)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1108-4604-A7A3-9E6A01511353}"/>
              </c:ext>
            </c:extLst>
          </c:dPt>
          <c:dPt>
            <c:idx val="1"/>
            <c:bubble3D val="0"/>
            <c:explosion val="4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108-4604-A7A3-9E6A0151135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1108-4604-A7A3-9E6A0151135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108-4604-A7A3-9E6A01511353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108-4604-A7A3-9E6A01511353}"/>
              </c:ext>
            </c:extLst>
          </c:dPt>
          <c:dLbls>
            <c:dLbl>
              <c:idx val="0"/>
              <c:layout>
                <c:manualLayout>
                  <c:x val="0.12279888785912882"/>
                  <c:y val="0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108-4604-A7A3-9E6A01511353}"/>
                </c:ext>
              </c:extLst>
            </c:dLbl>
            <c:dLbl>
              <c:idx val="1"/>
              <c:layout>
                <c:manualLayout>
                  <c:x val="4.6339202965708986E-3"/>
                  <c:y val="-3.8776124746151872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108-4604-A7A3-9E6A01511353}"/>
                </c:ext>
              </c:extLst>
            </c:dLbl>
            <c:dLbl>
              <c:idx val="2"/>
              <c:layout>
                <c:manualLayout>
                  <c:x val="1.721711035152966E-2"/>
                  <c:y val="4.8470155932689839E-3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675158538454241"/>
                      <c:h val="0.111966060204513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1108-4604-A7A3-9E6A01511353}"/>
                </c:ext>
              </c:extLst>
            </c:dLbl>
            <c:dLbl>
              <c:idx val="3"/>
              <c:layout>
                <c:manualLayout>
                  <c:x val="-8.4119701673120995E-2"/>
                  <c:y val="2.66585857629794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5-1108-4604-A7A3-9E6A01511353}"/>
                </c:ext>
              </c:extLst>
            </c:dLbl>
            <c:dLbl>
              <c:idx val="4"/>
              <c:layout>
                <c:manualLayout>
                  <c:x val="-8.5727525486561637E-2"/>
                  <c:y val="-4.8470155932689839E-3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984463596359999"/>
                      <c:h val="0.14686457247605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108-4604-A7A3-9E6A015113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'Для диаграмм'!$B$21:$B$25</c:f>
              <c:strCache>
                <c:ptCount val="5"/>
                <c:pt idx="0">
                  <c:v>Очные обращения</c:v>
                </c:pt>
                <c:pt idx="1">
                  <c:v>Заочные обращения через call-центр, в т.ч.</c:v>
                </c:pt>
                <c:pt idx="2">
                  <c:v>Обращения через канцелярию</c:v>
                </c:pt>
                <c:pt idx="3">
                  <c:v>Интерактивные обращения, в т.ч.</c:v>
                </c:pt>
                <c:pt idx="4">
                  <c:v>Прочие (в т.ч. книга жалоб и предложений)</c:v>
                </c:pt>
              </c:strCache>
            </c:strRef>
          </c:cat>
          <c:val>
            <c:numRef>
              <c:f>'Для диаграмм'!$D$21:$D$25</c:f>
              <c:numCache>
                <c:formatCode>0.00%</c:formatCode>
                <c:ptCount val="5"/>
                <c:pt idx="0">
                  <c:v>9.6973724568040084E-2</c:v>
                </c:pt>
                <c:pt idx="1">
                  <c:v>0.74424905428892751</c:v>
                </c:pt>
                <c:pt idx="2">
                  <c:v>3.885083324813414E-2</c:v>
                </c:pt>
                <c:pt idx="3">
                  <c:v>0.11542787036090379</c:v>
                </c:pt>
                <c:pt idx="4">
                  <c:v>4.4985175339944793E-3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08-4604-A7A3-9E6A0151135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PF Din Text Cond Pro Light" panose="02000000000000000000" pitchFamily="2" charset="0"/>
                <a:ea typeface="+mn-ea"/>
                <a:cs typeface="+mn-cs"/>
              </a:defRPr>
            </a:pPr>
            <a:r>
              <a:rPr lang="ru-RU" sz="1400" b="1" dirty="0"/>
              <a:t>Удельный вес в общем количестве обращений, %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PF Din Text Cond Pro Light" panose="02000000000000000000" pitchFamily="2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'Для диаграмм'!$D$30</c:f>
              <c:strCache>
                <c:ptCount val="1"/>
                <c:pt idx="0">
                  <c:v>Удельный вес в общем количестве обращений, %</c:v>
                </c:pt>
              </c:strCache>
            </c:strRef>
          </c:tx>
          <c:spPr>
            <a:solidFill>
              <a:srgbClr val="4FC5B5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760DBF71-AA0D-4D27-B546-5FE1FBF10918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46D1-48EE-B397-DA1049DEF3F2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F8589BCD-1745-45F1-9059-ABA1BDD6AFB3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46D1-48EE-B397-DA1049DEF3F2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DC3CBAB9-4D67-4FC2-8F7D-E229819B026E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46D1-48EE-B397-DA1049DEF3F2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00498F0B-8E84-4447-9DB9-DB16959C39FA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46D1-48EE-B397-DA1049DEF3F2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6B8DFD64-53DC-41DA-8984-E1BE142759C6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46D1-48EE-B397-DA1049DEF3F2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45DBF290-9B78-4C1A-A8A4-8B841B4CBD13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46D1-48EE-B397-DA1049DEF3F2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A609D5FC-49B0-489F-A237-B8F4BC5C9AAE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46D1-48EE-B397-DA1049DEF3F2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199B1985-8F6E-48A7-B830-DE154DB1AB02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46D1-48EE-B397-DA1049DEF3F2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E174C77C-D35E-4E27-8834-C65529BD8FB9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46D1-48EE-B397-DA1049DEF3F2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6EB47A91-356D-4280-A88E-5FF08066AAF5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46D1-48EE-B397-DA1049DEF3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F Din Text Cond Pro Light" panose="02000000000000000000" pitchFamily="2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диаграмм'!$B$31:$B$40</c:f>
              <c:strCache>
                <c:ptCount val="10"/>
                <c:pt idx="0">
                  <c:v>Технологическое присоединение</c:v>
                </c:pt>
                <c:pt idx="1">
                  <c:v>Передача электрической энергии</c:v>
                </c:pt>
                <c:pt idx="2">
                  <c:v>Отключение электрической энергии</c:v>
                </c:pt>
                <c:pt idx="3">
                  <c:v>Техническое обслуживание электросетевых объектов</c:v>
                </c:pt>
                <c:pt idx="4">
                  <c:v>Коммерческий учет электроэнергии</c:v>
                </c:pt>
                <c:pt idx="5">
                  <c:v>Дополнительные услуги</c:v>
                </c:pt>
                <c:pt idx="6">
                  <c:v>Качество обслуживания</c:v>
                </c:pt>
                <c:pt idx="7">
                  <c:v>Контактная информация</c:v>
                </c:pt>
                <c:pt idx="8">
                  <c:v>Энергосбытовая деятельность</c:v>
                </c:pt>
                <c:pt idx="9">
                  <c:v>Прочее</c:v>
                </c:pt>
              </c:strCache>
            </c:strRef>
          </c:cat>
          <c:val>
            <c:numRef>
              <c:f>'Для диаграмм'!$D$31:$D$40</c:f>
              <c:numCache>
                <c:formatCode>0.0%</c:formatCode>
                <c:ptCount val="10"/>
                <c:pt idx="0">
                  <c:v>0.24716286678253757</c:v>
                </c:pt>
                <c:pt idx="1">
                  <c:v>3.2512013086596465E-2</c:v>
                </c:pt>
                <c:pt idx="2">
                  <c:v>0.47392904610980474</c:v>
                </c:pt>
                <c:pt idx="3">
                  <c:v>4.9125856251916983E-2</c:v>
                </c:pt>
                <c:pt idx="4">
                  <c:v>0.11077599427461404</c:v>
                </c:pt>
                <c:pt idx="5">
                  <c:v>7.4123300276045393E-3</c:v>
                </c:pt>
                <c:pt idx="6">
                  <c:v>5.0966158879460176E-2</c:v>
                </c:pt>
                <c:pt idx="7">
                  <c:v>1.0837337695532153E-2</c:v>
                </c:pt>
                <c:pt idx="8">
                  <c:v>0</c:v>
                </c:pt>
                <c:pt idx="9">
                  <c:v>1.7278396891933341E-2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'Для диаграмм'!$D$31:$D$40</c15:f>
                <c15:dlblRangeCache>
                  <c:ptCount val="10"/>
                  <c:pt idx="0">
                    <c:v>24,7%</c:v>
                  </c:pt>
                  <c:pt idx="1">
                    <c:v>3,3%</c:v>
                  </c:pt>
                  <c:pt idx="2">
                    <c:v>47,4%</c:v>
                  </c:pt>
                  <c:pt idx="3">
                    <c:v>4,9%</c:v>
                  </c:pt>
                  <c:pt idx="4">
                    <c:v>11,1%</c:v>
                  </c:pt>
                  <c:pt idx="5">
                    <c:v>0,7%</c:v>
                  </c:pt>
                  <c:pt idx="6">
                    <c:v>5,1%</c:v>
                  </c:pt>
                  <c:pt idx="7">
                    <c:v>1,1%</c:v>
                  </c:pt>
                  <c:pt idx="8">
                    <c:v>0,0%</c:v>
                  </c:pt>
                  <c:pt idx="9">
                    <c:v>1,7%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46D1-48EE-B397-DA1049DEF3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94235336"/>
        <c:axId val="394230416"/>
      </c:barChart>
      <c:catAx>
        <c:axId val="394235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F Din Text Cond Pro Light" panose="02000000000000000000" pitchFamily="2" charset="0"/>
                <a:ea typeface="+mn-ea"/>
                <a:cs typeface="+mn-cs"/>
              </a:defRPr>
            </a:pPr>
            <a:endParaRPr lang="ru-RU"/>
          </a:p>
        </c:txPr>
        <c:crossAx val="394230416"/>
        <c:crosses val="autoZero"/>
        <c:auto val="1"/>
        <c:lblAlgn val="ctr"/>
        <c:lblOffset val="100"/>
        <c:noMultiLvlLbl val="0"/>
      </c:catAx>
      <c:valAx>
        <c:axId val="394230416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394235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PF Din Text Cond Pro Light" panose="02000000000000000000" pitchFamily="2" charset="0"/>
        </a:defRPr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7477601157400625"/>
          <c:y val="0.12995111462586711"/>
          <c:w val="0.55540265303837111"/>
          <c:h val="0.7902113096552417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'Для диаграмм'!$B$58:$B$67</c:f>
              <c:strCache>
                <c:ptCount val="10"/>
                <c:pt idx="0">
                  <c:v>Технологическое присоединение</c:v>
                </c:pt>
                <c:pt idx="1">
                  <c:v>Передача электрической энергии</c:v>
                </c:pt>
                <c:pt idx="2">
                  <c:v>Отключение электрической энергии</c:v>
                </c:pt>
                <c:pt idx="3">
                  <c:v>Техническое обслуживание электросетевых объектов</c:v>
                </c:pt>
                <c:pt idx="4">
                  <c:v>Коммерческий учет электроэнергии</c:v>
                </c:pt>
                <c:pt idx="5">
                  <c:v>Дополнительные услуги</c:v>
                </c:pt>
                <c:pt idx="6">
                  <c:v>Качество обслуживания</c:v>
                </c:pt>
                <c:pt idx="7">
                  <c:v>Контактная информация</c:v>
                </c:pt>
                <c:pt idx="8">
                  <c:v>Энергосбытовая деятельность</c:v>
                </c:pt>
                <c:pt idx="9">
                  <c:v>Прочее</c:v>
                </c:pt>
              </c:strCache>
            </c:strRef>
          </c:cat>
          <c:val>
            <c:numRef>
              <c:f>'Для диаграмм'!$D$58:$D$67</c:f>
              <c:numCache>
                <c:formatCode>0.0%</c:formatCode>
                <c:ptCount val="10"/>
                <c:pt idx="0">
                  <c:v>0.4</c:v>
                </c:pt>
                <c:pt idx="1">
                  <c:v>0.16363636363636364</c:v>
                </c:pt>
                <c:pt idx="2">
                  <c:v>0.12727272727272726</c:v>
                </c:pt>
                <c:pt idx="3">
                  <c:v>0.29090909090909089</c:v>
                </c:pt>
                <c:pt idx="4">
                  <c:v>1.8181818181818181E-2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D2-4E6B-8857-B420BB44514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105329408"/>
        <c:axId val="105330944"/>
      </c:barChart>
      <c:catAx>
        <c:axId val="1053294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ru-RU"/>
          </a:p>
        </c:txPr>
        <c:crossAx val="105330944"/>
        <c:crossesAt val="0"/>
        <c:auto val="1"/>
        <c:lblAlgn val="ctr"/>
        <c:lblOffset val="100"/>
        <c:noMultiLvlLbl val="0"/>
      </c:catAx>
      <c:valAx>
        <c:axId val="105330944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600" b="1"/>
                </a:pPr>
                <a:r>
                  <a:rPr lang="ru-RU" sz="1600" b="1"/>
                  <a:t>Удельный вес тематик жалоб в общем количестве обращений, %</a:t>
                </a:r>
              </a:p>
            </c:rich>
          </c:tx>
          <c:layout>
            <c:manualLayout>
              <c:xMode val="edge"/>
              <c:yMode val="edge"/>
              <c:x val="0.12422526566926094"/>
              <c:y val="0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05329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PF Din Text Cond Pro Light" panose="02000000000000000000" pitchFamily="2" charset="0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8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6" tIns="46454" rIns="92906" bIns="46454" numCol="1" anchor="t" anchorCtr="0" compatLnSpc="1">
            <a:prstTxWarp prst="textNoShape">
              <a:avLst/>
            </a:prstTxWarp>
          </a:bodyPr>
          <a:lstStyle>
            <a:lvl1pPr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3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3763" y="8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6" tIns="46454" rIns="92906" bIns="46454" numCol="1" anchor="t" anchorCtr="0" compatLnSpc="1">
            <a:prstTxWarp prst="textNoShape">
              <a:avLst/>
            </a:prstTxWarp>
          </a:bodyPr>
          <a:lstStyle>
            <a:lvl1pPr algn="r"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D9DAD67-DA0A-41E8-92FD-462214F0101C}" type="datetimeFigureOut">
              <a:rPr lang="ru-RU"/>
              <a:pPr>
                <a:defRPr/>
              </a:pPr>
              <a:t>15.03.2024</a:t>
            </a:fld>
            <a:endParaRPr lang="ru-RU" dirty="0"/>
          </a:p>
        </p:txBody>
      </p:sp>
      <p:sp>
        <p:nvSpPr>
          <p:cNvPr id="603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6456589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6" tIns="46454" rIns="92906" bIns="46454" numCol="1" anchor="b" anchorCtr="0" compatLnSpc="1">
            <a:prstTxWarp prst="textNoShape">
              <a:avLst/>
            </a:prstTxWarp>
          </a:bodyPr>
          <a:lstStyle>
            <a:lvl1pPr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3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3763" y="6456589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6" tIns="46454" rIns="92906" bIns="46454" numCol="1" anchor="b" anchorCtr="0" compatLnSpc="1">
            <a:prstTxWarp prst="textNoShape">
              <a:avLst/>
            </a:prstTxWarp>
          </a:bodyPr>
          <a:lstStyle>
            <a:lvl1pPr algn="r"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35A449-D099-4F8F-9758-CCBF850DB4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2344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8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06" tIns="46454" rIns="92906" bIns="46454" numCol="1" anchor="t" anchorCtr="0" compatLnSpc="1">
            <a:prstTxWarp prst="textNoShape">
              <a:avLst/>
            </a:prstTxWarp>
          </a:bodyPr>
          <a:lstStyle>
            <a:lvl1pPr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763" y="8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06" tIns="46454" rIns="92906" bIns="46454" numCol="1" anchor="t" anchorCtr="0" compatLnSpc="1">
            <a:prstTxWarp prst="textNoShape">
              <a:avLst/>
            </a:prstTxWarp>
          </a:bodyPr>
          <a:lstStyle>
            <a:lvl1pPr algn="r"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7163" y="511175"/>
            <a:ext cx="4532312" cy="2551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435" y="3228856"/>
            <a:ext cx="7941784" cy="305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06" tIns="46454" rIns="92906" bIns="464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6456589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06" tIns="46454" rIns="92906" bIns="46454" numCol="1" anchor="b" anchorCtr="0" compatLnSpc="1">
            <a:prstTxWarp prst="textNoShape">
              <a:avLst/>
            </a:prstTxWarp>
          </a:bodyPr>
          <a:lstStyle>
            <a:lvl1pPr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763" y="6456589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06" tIns="46454" rIns="92906" bIns="46454" numCol="1" anchor="b" anchorCtr="0" compatLnSpc="1">
            <a:prstTxWarp prst="textNoShape">
              <a:avLst/>
            </a:prstTxWarp>
          </a:bodyPr>
          <a:lstStyle>
            <a:lvl1pPr algn="r"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855562D-74E2-4EF1-BA21-C18D48684D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77505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05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10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16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21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265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2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73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25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E50DF-F166-465A-94AB-54661EEE87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762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BD4B4-9715-46B7-BCD9-E1E7052F82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99004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Разделите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2855640" cy="685800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>
              <a:spcBef>
                <a:spcPts val="600"/>
              </a:spcBef>
            </a:pPr>
            <a:endParaRPr lang="ru-RU" sz="1400" kern="1200" dirty="0">
              <a:solidFill>
                <a:srgbClr val="3C3C3C"/>
              </a:solidFill>
              <a:latin typeface="PF Din Text Cond Pro Обычный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033937" y="2862768"/>
            <a:ext cx="7569101" cy="103257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4033938" y="4595856"/>
            <a:ext cx="7569104" cy="571168"/>
          </a:xfrm>
          <a:prstGeom prst="rect">
            <a:avLst/>
          </a:prstGeom>
        </p:spPr>
        <p:txBody>
          <a:bodyPr lIns="0" rIns="0" anchor="ctr"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Краткое пояснение названия</a:t>
            </a:r>
            <a:br>
              <a:rPr lang="ru-RU" dirty="0"/>
            </a:br>
            <a:r>
              <a:rPr lang="ru-RU" dirty="0"/>
              <a:t>в одну или две строки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234719" y="2787576"/>
            <a:ext cx="792088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521940" y="497686"/>
            <a:ext cx="1657427" cy="521490"/>
            <a:chOff x="3160369" y="1847854"/>
            <a:chExt cx="1150362" cy="361948"/>
          </a:xfrm>
          <a:solidFill>
            <a:schemeClr val="bg1"/>
          </a:solidFill>
        </p:grpSpPr>
        <p:sp>
          <p:nvSpPr>
            <p:cNvPr id="27" name="Freeform 5"/>
            <p:cNvSpPr>
              <a:spLocks noEditPoints="1"/>
            </p:cNvSpPr>
            <p:nvPr userDrawn="1"/>
          </p:nvSpPr>
          <p:spPr bwMode="auto">
            <a:xfrm>
              <a:off x="3587307" y="1912606"/>
              <a:ext cx="84913" cy="132825"/>
            </a:xfrm>
            <a:custGeom>
              <a:avLst/>
              <a:gdLst/>
              <a:ahLst/>
              <a:cxnLst>
                <a:cxn ang="0">
                  <a:pos x="130" y="18"/>
                </a:cxn>
                <a:cxn ang="0">
                  <a:pos x="106" y="5"/>
                </a:cxn>
                <a:cxn ang="0">
                  <a:pos x="75" y="0"/>
                </a:cxn>
                <a:cxn ang="0">
                  <a:pos x="0" y="0"/>
                </a:cxn>
                <a:cxn ang="0">
                  <a:pos x="0" y="236"/>
                </a:cxn>
                <a:cxn ang="0">
                  <a:pos x="50" y="236"/>
                </a:cxn>
                <a:cxn ang="0">
                  <a:pos x="50" y="150"/>
                </a:cxn>
                <a:cxn ang="0">
                  <a:pos x="78" y="150"/>
                </a:cxn>
                <a:cxn ang="0">
                  <a:pos x="109" y="145"/>
                </a:cxn>
                <a:cxn ang="0">
                  <a:pos x="132" y="130"/>
                </a:cxn>
                <a:cxn ang="0">
                  <a:pos x="146" y="106"/>
                </a:cxn>
                <a:cxn ang="0">
                  <a:pos x="151" y="75"/>
                </a:cxn>
                <a:cxn ang="0">
                  <a:pos x="146" y="41"/>
                </a:cxn>
                <a:cxn ang="0">
                  <a:pos x="130" y="18"/>
                </a:cxn>
                <a:cxn ang="0">
                  <a:pos x="95" y="98"/>
                </a:cxn>
                <a:cxn ang="0">
                  <a:pos x="76" y="104"/>
                </a:cxn>
                <a:cxn ang="0">
                  <a:pos x="50" y="104"/>
                </a:cxn>
                <a:cxn ang="0">
                  <a:pos x="50" y="46"/>
                </a:cxn>
                <a:cxn ang="0">
                  <a:pos x="75" y="46"/>
                </a:cxn>
                <a:cxn ang="0">
                  <a:pos x="96" y="52"/>
                </a:cxn>
                <a:cxn ang="0">
                  <a:pos x="103" y="74"/>
                </a:cxn>
                <a:cxn ang="0">
                  <a:pos x="95" y="98"/>
                </a:cxn>
              </a:cxnLst>
              <a:rect l="0" t="0" r="r" b="b"/>
              <a:pathLst>
                <a:path w="151" h="236">
                  <a:moveTo>
                    <a:pt x="130" y="18"/>
                  </a:moveTo>
                  <a:cubicBezTo>
                    <a:pt x="123" y="12"/>
                    <a:pt x="115" y="8"/>
                    <a:pt x="106" y="5"/>
                  </a:cubicBezTo>
                  <a:cubicBezTo>
                    <a:pt x="97" y="2"/>
                    <a:pt x="86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50" y="236"/>
                    <a:pt x="50" y="236"/>
                    <a:pt x="50" y="236"/>
                  </a:cubicBezTo>
                  <a:cubicBezTo>
                    <a:pt x="50" y="150"/>
                    <a:pt x="50" y="150"/>
                    <a:pt x="50" y="150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89" y="150"/>
                    <a:pt x="99" y="148"/>
                    <a:pt x="109" y="145"/>
                  </a:cubicBezTo>
                  <a:cubicBezTo>
                    <a:pt x="117" y="141"/>
                    <a:pt x="125" y="136"/>
                    <a:pt x="132" y="130"/>
                  </a:cubicBezTo>
                  <a:cubicBezTo>
                    <a:pt x="138" y="123"/>
                    <a:pt x="143" y="115"/>
                    <a:pt x="146" y="106"/>
                  </a:cubicBezTo>
                  <a:cubicBezTo>
                    <a:pt x="150" y="96"/>
                    <a:pt x="151" y="86"/>
                    <a:pt x="151" y="75"/>
                  </a:cubicBezTo>
                  <a:cubicBezTo>
                    <a:pt x="151" y="62"/>
                    <a:pt x="149" y="51"/>
                    <a:pt x="146" y="41"/>
                  </a:cubicBezTo>
                  <a:cubicBezTo>
                    <a:pt x="142" y="32"/>
                    <a:pt x="137" y="24"/>
                    <a:pt x="130" y="18"/>
                  </a:cubicBezTo>
                  <a:close/>
                  <a:moveTo>
                    <a:pt x="95" y="98"/>
                  </a:moveTo>
                  <a:cubicBezTo>
                    <a:pt x="89" y="102"/>
                    <a:pt x="83" y="104"/>
                    <a:pt x="76" y="104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84" y="46"/>
                    <a:pt x="91" y="48"/>
                    <a:pt x="96" y="52"/>
                  </a:cubicBezTo>
                  <a:cubicBezTo>
                    <a:pt x="101" y="57"/>
                    <a:pt x="103" y="64"/>
                    <a:pt x="103" y="74"/>
                  </a:cubicBezTo>
                  <a:cubicBezTo>
                    <a:pt x="103" y="85"/>
                    <a:pt x="100" y="93"/>
                    <a:pt x="95" y="9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8" name="Freeform 6"/>
            <p:cNvSpPr>
              <a:spLocks noEditPoints="1"/>
            </p:cNvSpPr>
            <p:nvPr userDrawn="1"/>
          </p:nvSpPr>
          <p:spPr bwMode="auto">
            <a:xfrm>
              <a:off x="3692382" y="1912132"/>
              <a:ext cx="85151" cy="134485"/>
            </a:xfrm>
            <a:custGeom>
              <a:avLst/>
              <a:gdLst/>
              <a:ahLst/>
              <a:cxnLst>
                <a:cxn ang="0">
                  <a:pos x="133" y="24"/>
                </a:cxn>
                <a:cxn ang="0">
                  <a:pos x="110" y="6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8" y="24"/>
                </a:cxn>
                <a:cxn ang="0">
                  <a:pos x="5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5" y="190"/>
                </a:cxn>
                <a:cxn ang="0">
                  <a:pos x="18" y="215"/>
                </a:cxn>
                <a:cxn ang="0">
                  <a:pos x="42" y="233"/>
                </a:cxn>
                <a:cxn ang="0">
                  <a:pos x="76" y="239"/>
                </a:cxn>
                <a:cxn ang="0">
                  <a:pos x="107" y="234"/>
                </a:cxn>
                <a:cxn ang="0">
                  <a:pos x="130" y="219"/>
                </a:cxn>
                <a:cxn ang="0">
                  <a:pos x="146" y="195"/>
                </a:cxn>
                <a:cxn ang="0">
                  <a:pos x="152" y="163"/>
                </a:cxn>
                <a:cxn ang="0">
                  <a:pos x="152" y="75"/>
                </a:cxn>
                <a:cxn ang="0">
                  <a:pos x="147" y="48"/>
                </a:cxn>
                <a:cxn ang="0">
                  <a:pos x="133" y="24"/>
                </a:cxn>
                <a:cxn ang="0">
                  <a:pos x="102" y="166"/>
                </a:cxn>
                <a:cxn ang="0">
                  <a:pos x="95" y="185"/>
                </a:cxn>
                <a:cxn ang="0">
                  <a:pos x="76" y="192"/>
                </a:cxn>
                <a:cxn ang="0">
                  <a:pos x="56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  <a:cxn ang="0">
                  <a:pos x="56" y="56"/>
                </a:cxn>
                <a:cxn ang="0">
                  <a:pos x="64" y="50"/>
                </a:cxn>
                <a:cxn ang="0">
                  <a:pos x="76" y="47"/>
                </a:cxn>
                <a:cxn ang="0">
                  <a:pos x="89" y="50"/>
                </a:cxn>
                <a:cxn ang="0">
                  <a:pos x="97" y="57"/>
                </a:cxn>
                <a:cxn ang="0">
                  <a:pos x="101" y="65"/>
                </a:cxn>
                <a:cxn ang="0">
                  <a:pos x="102" y="73"/>
                </a:cxn>
                <a:cxn ang="0">
                  <a:pos x="102" y="166"/>
                </a:cxn>
              </a:cxnLst>
              <a:rect l="0" t="0" r="r" b="b"/>
              <a:pathLst>
                <a:path w="152" h="239">
                  <a:moveTo>
                    <a:pt x="133" y="24"/>
                  </a:moveTo>
                  <a:cubicBezTo>
                    <a:pt x="127" y="16"/>
                    <a:pt x="119" y="11"/>
                    <a:pt x="110" y="6"/>
                  </a:cubicBezTo>
                  <a:cubicBezTo>
                    <a:pt x="100" y="2"/>
                    <a:pt x="89" y="0"/>
                    <a:pt x="76" y="0"/>
                  </a:cubicBezTo>
                  <a:cubicBezTo>
                    <a:pt x="63" y="0"/>
                    <a:pt x="51" y="2"/>
                    <a:pt x="41" y="7"/>
                  </a:cubicBezTo>
                  <a:cubicBezTo>
                    <a:pt x="32" y="11"/>
                    <a:pt x="24" y="17"/>
                    <a:pt x="18" y="24"/>
                  </a:cubicBezTo>
                  <a:cubicBezTo>
                    <a:pt x="12" y="32"/>
                    <a:pt x="7" y="40"/>
                    <a:pt x="5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5" y="190"/>
                  </a:cubicBezTo>
                  <a:cubicBezTo>
                    <a:pt x="8" y="200"/>
                    <a:pt x="12" y="208"/>
                    <a:pt x="18" y="215"/>
                  </a:cubicBezTo>
                  <a:cubicBezTo>
                    <a:pt x="24" y="223"/>
                    <a:pt x="32" y="228"/>
                    <a:pt x="42" y="233"/>
                  </a:cubicBezTo>
                  <a:cubicBezTo>
                    <a:pt x="51" y="237"/>
                    <a:pt x="63" y="239"/>
                    <a:pt x="76" y="239"/>
                  </a:cubicBezTo>
                  <a:cubicBezTo>
                    <a:pt x="88" y="239"/>
                    <a:pt x="98" y="237"/>
                    <a:pt x="107" y="234"/>
                  </a:cubicBezTo>
                  <a:cubicBezTo>
                    <a:pt x="116" y="231"/>
                    <a:pt x="124" y="225"/>
                    <a:pt x="130" y="219"/>
                  </a:cubicBezTo>
                  <a:cubicBezTo>
                    <a:pt x="137" y="212"/>
                    <a:pt x="142" y="204"/>
                    <a:pt x="146" y="195"/>
                  </a:cubicBezTo>
                  <a:cubicBezTo>
                    <a:pt x="150" y="185"/>
                    <a:pt x="152" y="175"/>
                    <a:pt x="152" y="163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2" y="66"/>
                    <a:pt x="150" y="57"/>
                    <a:pt x="147" y="48"/>
                  </a:cubicBezTo>
                  <a:cubicBezTo>
                    <a:pt x="144" y="39"/>
                    <a:pt x="139" y="31"/>
                    <a:pt x="133" y="24"/>
                  </a:cubicBezTo>
                  <a:close/>
                  <a:moveTo>
                    <a:pt x="102" y="166"/>
                  </a:moveTo>
                  <a:cubicBezTo>
                    <a:pt x="102" y="174"/>
                    <a:pt x="100" y="180"/>
                    <a:pt x="95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7" y="192"/>
                    <a:pt x="60" y="189"/>
                    <a:pt x="56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ubicBezTo>
                    <a:pt x="52" y="61"/>
                    <a:pt x="53" y="59"/>
                    <a:pt x="56" y="56"/>
                  </a:cubicBezTo>
                  <a:cubicBezTo>
                    <a:pt x="58" y="54"/>
                    <a:pt x="60" y="51"/>
                    <a:pt x="64" y="50"/>
                  </a:cubicBezTo>
                  <a:cubicBezTo>
                    <a:pt x="67" y="48"/>
                    <a:pt x="72" y="47"/>
                    <a:pt x="76" y="47"/>
                  </a:cubicBezTo>
                  <a:cubicBezTo>
                    <a:pt x="81" y="47"/>
                    <a:pt x="86" y="48"/>
                    <a:pt x="89" y="50"/>
                  </a:cubicBezTo>
                  <a:cubicBezTo>
                    <a:pt x="92" y="52"/>
                    <a:pt x="95" y="54"/>
                    <a:pt x="97" y="57"/>
                  </a:cubicBezTo>
                  <a:cubicBezTo>
                    <a:pt x="99" y="60"/>
                    <a:pt x="100" y="63"/>
                    <a:pt x="101" y="65"/>
                  </a:cubicBezTo>
                  <a:cubicBezTo>
                    <a:pt x="102" y="68"/>
                    <a:pt x="102" y="71"/>
                    <a:pt x="102" y="73"/>
                  </a:cubicBezTo>
                  <a:lnTo>
                    <a:pt x="102" y="1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9" name="Freeform 7"/>
            <p:cNvSpPr>
              <a:spLocks/>
            </p:cNvSpPr>
            <p:nvPr userDrawn="1"/>
          </p:nvSpPr>
          <p:spPr bwMode="auto">
            <a:xfrm>
              <a:off x="3804097" y="1912132"/>
              <a:ext cx="83965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3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7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4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1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6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8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3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1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1" y="180"/>
                    <a:pt x="4" y="190"/>
                  </a:cubicBezTo>
                  <a:cubicBezTo>
                    <a:pt x="7" y="199"/>
                    <a:pt x="12" y="208"/>
                    <a:pt x="17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0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4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8" y="190"/>
                    <a:pt x="82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auto">
            <a:xfrm>
              <a:off x="3911069" y="1912132"/>
              <a:ext cx="84202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4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8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5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2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7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9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4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4" y="190"/>
                  </a:cubicBezTo>
                  <a:cubicBezTo>
                    <a:pt x="7" y="199"/>
                    <a:pt x="12" y="208"/>
                    <a:pt x="18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1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5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2" name="Freeform 9"/>
            <p:cNvSpPr>
              <a:spLocks/>
            </p:cNvSpPr>
            <p:nvPr userDrawn="1"/>
          </p:nvSpPr>
          <p:spPr bwMode="auto">
            <a:xfrm>
              <a:off x="4021836" y="1912606"/>
              <a:ext cx="76849" cy="132825"/>
            </a:xfrm>
            <a:custGeom>
              <a:avLst/>
              <a:gdLst/>
              <a:ahLst/>
              <a:cxnLst>
                <a:cxn ang="0">
                  <a:pos x="0" y="560"/>
                </a:cxn>
                <a:cxn ang="0">
                  <a:pos x="324" y="560"/>
                </a:cxn>
                <a:cxn ang="0">
                  <a:pos x="324" y="451"/>
                </a:cxn>
                <a:cxn ang="0">
                  <a:pos x="115" y="451"/>
                </a:cxn>
                <a:cxn ang="0">
                  <a:pos x="115" y="332"/>
                </a:cxn>
                <a:cxn ang="0">
                  <a:pos x="295" y="332"/>
                </a:cxn>
                <a:cxn ang="0">
                  <a:pos x="295" y="226"/>
                </a:cxn>
                <a:cxn ang="0">
                  <a:pos x="115" y="226"/>
                </a:cxn>
                <a:cxn ang="0">
                  <a:pos x="115" y="109"/>
                </a:cxn>
                <a:cxn ang="0">
                  <a:pos x="324" y="109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560"/>
                </a:cxn>
              </a:cxnLst>
              <a:rect l="0" t="0" r="r" b="b"/>
              <a:pathLst>
                <a:path w="324" h="560">
                  <a:moveTo>
                    <a:pt x="0" y="560"/>
                  </a:moveTo>
                  <a:lnTo>
                    <a:pt x="324" y="560"/>
                  </a:lnTo>
                  <a:lnTo>
                    <a:pt x="324" y="451"/>
                  </a:lnTo>
                  <a:lnTo>
                    <a:pt x="115" y="451"/>
                  </a:lnTo>
                  <a:lnTo>
                    <a:pt x="115" y="332"/>
                  </a:lnTo>
                  <a:lnTo>
                    <a:pt x="295" y="332"/>
                  </a:lnTo>
                  <a:lnTo>
                    <a:pt x="295" y="226"/>
                  </a:lnTo>
                  <a:lnTo>
                    <a:pt x="115" y="226"/>
                  </a:lnTo>
                  <a:lnTo>
                    <a:pt x="115" y="109"/>
                  </a:lnTo>
                  <a:lnTo>
                    <a:pt x="324" y="109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0" y="5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3" name="Freeform 10"/>
            <p:cNvSpPr>
              <a:spLocks/>
            </p:cNvSpPr>
            <p:nvPr userDrawn="1"/>
          </p:nvSpPr>
          <p:spPr bwMode="auto">
            <a:xfrm>
              <a:off x="4113865" y="1912606"/>
              <a:ext cx="83965" cy="132825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118" y="107"/>
                </a:cxn>
                <a:cxn ang="0">
                  <a:pos x="118" y="560"/>
                </a:cxn>
                <a:cxn ang="0">
                  <a:pos x="234" y="560"/>
                </a:cxn>
                <a:cxn ang="0">
                  <a:pos x="234" y="107"/>
                </a:cxn>
                <a:cxn ang="0">
                  <a:pos x="354" y="107"/>
                </a:cxn>
                <a:cxn ang="0">
                  <a:pos x="354" y="0"/>
                </a:cxn>
                <a:cxn ang="0">
                  <a:pos x="0" y="0"/>
                </a:cxn>
                <a:cxn ang="0">
                  <a:pos x="0" y="107"/>
                </a:cxn>
              </a:cxnLst>
              <a:rect l="0" t="0" r="r" b="b"/>
              <a:pathLst>
                <a:path w="354" h="560">
                  <a:moveTo>
                    <a:pt x="0" y="107"/>
                  </a:moveTo>
                  <a:lnTo>
                    <a:pt x="118" y="107"/>
                  </a:lnTo>
                  <a:lnTo>
                    <a:pt x="118" y="560"/>
                  </a:lnTo>
                  <a:lnTo>
                    <a:pt x="234" y="560"/>
                  </a:lnTo>
                  <a:lnTo>
                    <a:pt x="234" y="107"/>
                  </a:lnTo>
                  <a:lnTo>
                    <a:pt x="354" y="107"/>
                  </a:lnTo>
                  <a:lnTo>
                    <a:pt x="354" y="0"/>
                  </a:lnTo>
                  <a:lnTo>
                    <a:pt x="0" y="0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4" name="Freeform 11"/>
            <p:cNvSpPr>
              <a:spLocks/>
            </p:cNvSpPr>
            <p:nvPr userDrawn="1"/>
          </p:nvSpPr>
          <p:spPr bwMode="auto">
            <a:xfrm>
              <a:off x="4220362" y="1912606"/>
              <a:ext cx="90369" cy="132825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116" y="325"/>
                </a:cxn>
                <a:cxn ang="0">
                  <a:pos x="116" y="325"/>
                </a:cxn>
                <a:cxn ang="0">
                  <a:pos x="116" y="0"/>
                </a:cxn>
                <a:cxn ang="0">
                  <a:pos x="0" y="0"/>
                </a:cxn>
                <a:cxn ang="0">
                  <a:pos x="0" y="560"/>
                </a:cxn>
                <a:cxn ang="0">
                  <a:pos x="109" y="560"/>
                </a:cxn>
                <a:cxn ang="0">
                  <a:pos x="265" y="256"/>
                </a:cxn>
                <a:cxn ang="0">
                  <a:pos x="265" y="256"/>
                </a:cxn>
                <a:cxn ang="0">
                  <a:pos x="265" y="560"/>
                </a:cxn>
                <a:cxn ang="0">
                  <a:pos x="381" y="560"/>
                </a:cxn>
                <a:cxn ang="0">
                  <a:pos x="381" y="0"/>
                </a:cxn>
                <a:cxn ang="0">
                  <a:pos x="277" y="0"/>
                </a:cxn>
              </a:cxnLst>
              <a:rect l="0" t="0" r="r" b="b"/>
              <a:pathLst>
                <a:path w="381" h="560">
                  <a:moveTo>
                    <a:pt x="277" y="0"/>
                  </a:moveTo>
                  <a:lnTo>
                    <a:pt x="116" y="325"/>
                  </a:lnTo>
                  <a:lnTo>
                    <a:pt x="116" y="325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560"/>
                  </a:lnTo>
                  <a:lnTo>
                    <a:pt x="109" y="560"/>
                  </a:lnTo>
                  <a:lnTo>
                    <a:pt x="265" y="256"/>
                  </a:lnTo>
                  <a:lnTo>
                    <a:pt x="265" y="256"/>
                  </a:lnTo>
                  <a:lnTo>
                    <a:pt x="265" y="560"/>
                  </a:lnTo>
                  <a:lnTo>
                    <a:pt x="381" y="560"/>
                  </a:lnTo>
                  <a:lnTo>
                    <a:pt x="381" y="0"/>
                  </a:lnTo>
                  <a:lnTo>
                    <a:pt x="27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grpSp>
          <p:nvGrpSpPr>
            <p:cNvPr id="35" name="Группа 84"/>
            <p:cNvGrpSpPr/>
            <p:nvPr userDrawn="1"/>
          </p:nvGrpSpPr>
          <p:grpSpPr>
            <a:xfrm>
              <a:off x="3160369" y="1847854"/>
              <a:ext cx="361475" cy="361948"/>
              <a:chOff x="3160369" y="1847854"/>
              <a:chExt cx="361475" cy="361948"/>
            </a:xfrm>
            <a:grpFill/>
          </p:grpSpPr>
          <p:sp>
            <p:nvSpPr>
              <p:cNvPr id="42" name="Freeform 12"/>
              <p:cNvSpPr>
                <a:spLocks/>
              </p:cNvSpPr>
              <p:nvPr userDrawn="1"/>
            </p:nvSpPr>
            <p:spPr bwMode="auto">
              <a:xfrm>
                <a:off x="3272559" y="1956486"/>
                <a:ext cx="135909" cy="253316"/>
              </a:xfrm>
              <a:custGeom>
                <a:avLst/>
                <a:gdLst/>
                <a:ahLst/>
                <a:cxnLst>
                  <a:cxn ang="0">
                    <a:pos x="187" y="0"/>
                  </a:cxn>
                  <a:cxn ang="0">
                    <a:pos x="0" y="426"/>
                  </a:cxn>
                  <a:cxn ang="0">
                    <a:pos x="122" y="450"/>
                  </a:cxn>
                  <a:cxn ang="0">
                    <a:pos x="242" y="427"/>
                  </a:cxn>
                  <a:cxn ang="0">
                    <a:pos x="196" y="2"/>
                  </a:cxn>
                  <a:cxn ang="0">
                    <a:pos x="187" y="0"/>
                  </a:cxn>
                </a:cxnLst>
                <a:rect l="0" t="0" r="r" b="b"/>
                <a:pathLst>
                  <a:path w="242" h="450">
                    <a:moveTo>
                      <a:pt x="187" y="0"/>
                    </a:moveTo>
                    <a:cubicBezTo>
                      <a:pt x="0" y="426"/>
                      <a:pt x="0" y="426"/>
                      <a:pt x="0" y="426"/>
                    </a:cubicBezTo>
                    <a:cubicBezTo>
                      <a:pt x="37" y="442"/>
                      <a:pt x="79" y="450"/>
                      <a:pt x="122" y="450"/>
                    </a:cubicBezTo>
                    <a:cubicBezTo>
                      <a:pt x="165" y="450"/>
                      <a:pt x="205" y="442"/>
                      <a:pt x="242" y="427"/>
                    </a:cubicBezTo>
                    <a:cubicBezTo>
                      <a:pt x="196" y="2"/>
                      <a:pt x="196" y="2"/>
                      <a:pt x="196" y="2"/>
                    </a:cubicBezTo>
                    <a:cubicBezTo>
                      <a:pt x="193" y="2"/>
                      <a:pt x="190" y="1"/>
                      <a:pt x="18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43" name="Freeform 13"/>
              <p:cNvSpPr>
                <a:spLocks/>
              </p:cNvSpPr>
              <p:nvPr userDrawn="1"/>
            </p:nvSpPr>
            <p:spPr bwMode="auto">
              <a:xfrm>
                <a:off x="3167722" y="1949845"/>
                <a:ext cx="201847" cy="237425"/>
              </a:xfrm>
              <a:custGeom>
                <a:avLst/>
                <a:gdLst/>
                <a:ahLst/>
                <a:cxnLst>
                  <a:cxn ang="0">
                    <a:pos x="353" y="0"/>
                  </a:cxn>
                  <a:cxn ang="0">
                    <a:pos x="0" y="232"/>
                  </a:cxn>
                  <a:cxn ang="0">
                    <a:pos x="153" y="422"/>
                  </a:cxn>
                  <a:cxn ang="0">
                    <a:pos x="360" y="6"/>
                  </a:cxn>
                  <a:cxn ang="0">
                    <a:pos x="353" y="0"/>
                  </a:cxn>
                </a:cxnLst>
                <a:rect l="0" t="0" r="r" b="b"/>
                <a:pathLst>
                  <a:path w="360" h="422">
                    <a:moveTo>
                      <a:pt x="353" y="0"/>
                    </a:moveTo>
                    <a:cubicBezTo>
                      <a:pt x="0" y="232"/>
                      <a:pt x="0" y="232"/>
                      <a:pt x="0" y="232"/>
                    </a:cubicBezTo>
                    <a:cubicBezTo>
                      <a:pt x="25" y="313"/>
                      <a:pt x="80" y="381"/>
                      <a:pt x="153" y="422"/>
                    </a:cubicBezTo>
                    <a:cubicBezTo>
                      <a:pt x="360" y="6"/>
                      <a:pt x="360" y="6"/>
                      <a:pt x="360" y="6"/>
                    </a:cubicBezTo>
                    <a:cubicBezTo>
                      <a:pt x="357" y="4"/>
                      <a:pt x="355" y="2"/>
                      <a:pt x="35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44" name="Freeform 14"/>
              <p:cNvSpPr>
                <a:spLocks/>
              </p:cNvSpPr>
              <p:nvPr userDrawn="1"/>
            </p:nvSpPr>
            <p:spPr bwMode="auto">
              <a:xfrm>
                <a:off x="3391627" y="1953165"/>
                <a:ext cx="122863" cy="23410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6" y="416"/>
                  </a:cxn>
                  <a:cxn ang="0">
                    <a:pos x="219" y="225"/>
                  </a:cxn>
                  <a:cxn ang="0">
                    <a:pos x="10" y="0"/>
                  </a:cxn>
                  <a:cxn ang="0">
                    <a:pos x="0" y="5"/>
                  </a:cxn>
                </a:cxnLst>
                <a:rect l="0" t="0" r="r" b="b"/>
                <a:pathLst>
                  <a:path w="219" h="416">
                    <a:moveTo>
                      <a:pt x="0" y="5"/>
                    </a:moveTo>
                    <a:cubicBezTo>
                      <a:pt x="66" y="416"/>
                      <a:pt x="66" y="416"/>
                      <a:pt x="66" y="416"/>
                    </a:cubicBezTo>
                    <a:cubicBezTo>
                      <a:pt x="139" y="376"/>
                      <a:pt x="195" y="307"/>
                      <a:pt x="219" y="22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3" y="4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45" name="Freeform 15"/>
              <p:cNvSpPr>
                <a:spLocks/>
              </p:cNvSpPr>
              <p:nvPr userDrawn="1"/>
            </p:nvSpPr>
            <p:spPr bwMode="auto">
              <a:xfrm>
                <a:off x="3206383" y="1847854"/>
                <a:ext cx="162237" cy="78272"/>
              </a:xfrm>
              <a:custGeom>
                <a:avLst/>
                <a:gdLst/>
                <a:ahLst/>
                <a:cxnLst>
                  <a:cxn ang="0">
                    <a:pos x="289" y="118"/>
                  </a:cxn>
                  <a:cxn ang="0">
                    <a:pos x="221" y="0"/>
                  </a:cxn>
                  <a:cxn ang="0">
                    <a:pos x="0" y="106"/>
                  </a:cxn>
                  <a:cxn ang="0">
                    <a:pos x="274" y="139"/>
                  </a:cxn>
                  <a:cxn ang="0">
                    <a:pos x="289" y="118"/>
                  </a:cxn>
                </a:cxnLst>
                <a:rect l="0" t="0" r="r" b="b"/>
                <a:pathLst>
                  <a:path w="289" h="139">
                    <a:moveTo>
                      <a:pt x="289" y="118"/>
                    </a:moveTo>
                    <a:cubicBezTo>
                      <a:pt x="221" y="0"/>
                      <a:pt x="221" y="0"/>
                      <a:pt x="221" y="0"/>
                    </a:cubicBezTo>
                    <a:cubicBezTo>
                      <a:pt x="134" y="5"/>
                      <a:pt x="55" y="45"/>
                      <a:pt x="0" y="106"/>
                    </a:cubicBezTo>
                    <a:cubicBezTo>
                      <a:pt x="274" y="139"/>
                      <a:pt x="274" y="139"/>
                      <a:pt x="274" y="139"/>
                    </a:cubicBezTo>
                    <a:cubicBezTo>
                      <a:pt x="277" y="131"/>
                      <a:pt x="282" y="123"/>
                      <a:pt x="289" y="1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46" name="Freeform 16"/>
              <p:cNvSpPr>
                <a:spLocks/>
              </p:cNvSpPr>
              <p:nvPr userDrawn="1"/>
            </p:nvSpPr>
            <p:spPr bwMode="auto">
              <a:xfrm>
                <a:off x="3403961" y="1924466"/>
                <a:ext cx="117883" cy="132351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7" y="17"/>
                  </a:cxn>
                  <a:cxn ang="0">
                    <a:pos x="0" y="40"/>
                  </a:cxn>
                  <a:cxn ang="0">
                    <a:pos x="206" y="235"/>
                  </a:cxn>
                  <a:cxn ang="0">
                    <a:pos x="210" y="185"/>
                  </a:cxn>
                  <a:cxn ang="0">
                    <a:pos x="151" y="0"/>
                  </a:cxn>
                </a:cxnLst>
                <a:rect l="0" t="0" r="r" b="b"/>
                <a:pathLst>
                  <a:path w="210" h="235">
                    <a:moveTo>
                      <a:pt x="151" y="0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7" y="25"/>
                      <a:pt x="4" y="33"/>
                      <a:pt x="0" y="40"/>
                    </a:cubicBezTo>
                    <a:cubicBezTo>
                      <a:pt x="206" y="235"/>
                      <a:pt x="206" y="235"/>
                      <a:pt x="206" y="235"/>
                    </a:cubicBezTo>
                    <a:cubicBezTo>
                      <a:pt x="209" y="219"/>
                      <a:pt x="210" y="202"/>
                      <a:pt x="210" y="185"/>
                    </a:cubicBezTo>
                    <a:cubicBezTo>
                      <a:pt x="210" y="116"/>
                      <a:pt x="188" y="52"/>
                      <a:pt x="15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47" name="Freeform 17"/>
              <p:cNvSpPr>
                <a:spLocks/>
              </p:cNvSpPr>
              <p:nvPr userDrawn="1"/>
            </p:nvSpPr>
            <p:spPr bwMode="auto">
              <a:xfrm>
                <a:off x="3160369" y="1926600"/>
                <a:ext cx="200187" cy="131876"/>
              </a:xfrm>
              <a:custGeom>
                <a:avLst/>
                <a:gdLst/>
                <a:ahLst/>
                <a:cxnLst>
                  <a:cxn ang="0">
                    <a:pos x="355" y="16"/>
                  </a:cxn>
                  <a:cxn ang="0">
                    <a:pos x="56" y="0"/>
                  </a:cxn>
                  <a:cxn ang="0">
                    <a:pos x="0" y="181"/>
                  </a:cxn>
                  <a:cxn ang="0">
                    <a:pos x="5" y="234"/>
                  </a:cxn>
                  <a:cxn ang="0">
                    <a:pos x="357" y="27"/>
                  </a:cxn>
                  <a:cxn ang="0">
                    <a:pos x="355" y="16"/>
                  </a:cxn>
                </a:cxnLst>
                <a:rect l="0" t="0" r="r" b="b"/>
                <a:pathLst>
                  <a:path w="357" h="234">
                    <a:moveTo>
                      <a:pt x="355" y="16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21" y="52"/>
                      <a:pt x="0" y="114"/>
                      <a:pt x="0" y="181"/>
                    </a:cubicBezTo>
                    <a:cubicBezTo>
                      <a:pt x="0" y="199"/>
                      <a:pt x="2" y="217"/>
                      <a:pt x="5" y="234"/>
                    </a:cubicBezTo>
                    <a:cubicBezTo>
                      <a:pt x="357" y="27"/>
                      <a:pt x="357" y="27"/>
                      <a:pt x="357" y="27"/>
                    </a:cubicBezTo>
                    <a:cubicBezTo>
                      <a:pt x="356" y="23"/>
                      <a:pt x="355" y="20"/>
                      <a:pt x="35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48" name="Freeform 18"/>
              <p:cNvSpPr>
                <a:spLocks/>
              </p:cNvSpPr>
              <p:nvPr userDrawn="1"/>
            </p:nvSpPr>
            <p:spPr bwMode="auto">
              <a:xfrm>
                <a:off x="3352729" y="1847854"/>
                <a:ext cx="122389" cy="75900"/>
              </a:xfrm>
              <a:custGeom>
                <a:avLst/>
                <a:gdLst/>
                <a:ahLst/>
                <a:cxnLst>
                  <a:cxn ang="0">
                    <a:pos x="56" y="108"/>
                  </a:cxn>
                  <a:cxn ang="0">
                    <a:pos x="95" y="135"/>
                  </a:cxn>
                  <a:cxn ang="0">
                    <a:pos x="218" y="105"/>
                  </a:cxn>
                  <a:cxn ang="0">
                    <a:pos x="0" y="0"/>
                  </a:cxn>
                  <a:cxn ang="0">
                    <a:pos x="45" y="109"/>
                  </a:cxn>
                  <a:cxn ang="0">
                    <a:pos x="56" y="108"/>
                  </a:cxn>
                </a:cxnLst>
                <a:rect l="0" t="0" r="r" b="b"/>
                <a:pathLst>
                  <a:path w="218" h="135">
                    <a:moveTo>
                      <a:pt x="56" y="108"/>
                    </a:moveTo>
                    <a:cubicBezTo>
                      <a:pt x="74" y="108"/>
                      <a:pt x="89" y="119"/>
                      <a:pt x="95" y="135"/>
                    </a:cubicBezTo>
                    <a:cubicBezTo>
                      <a:pt x="218" y="105"/>
                      <a:pt x="218" y="105"/>
                      <a:pt x="218" y="105"/>
                    </a:cubicBezTo>
                    <a:cubicBezTo>
                      <a:pt x="164" y="45"/>
                      <a:pt x="86" y="5"/>
                      <a:pt x="0" y="0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49" y="108"/>
                      <a:pt x="52" y="108"/>
                      <a:pt x="56" y="10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</p:grpSp>
        <p:sp>
          <p:nvSpPr>
            <p:cNvPr id="36" name="Freeform 19"/>
            <p:cNvSpPr>
              <a:spLocks/>
            </p:cNvSpPr>
            <p:nvPr userDrawn="1"/>
          </p:nvSpPr>
          <p:spPr bwMode="auto">
            <a:xfrm>
              <a:off x="3587307" y="2109235"/>
              <a:ext cx="50521" cy="84913"/>
            </a:xfrm>
            <a:custGeom>
              <a:avLst/>
              <a:gdLst/>
              <a:ahLst/>
              <a:cxnLst>
                <a:cxn ang="0">
                  <a:pos x="90" y="118"/>
                </a:cxn>
                <a:cxn ang="0">
                  <a:pos x="75" y="143"/>
                </a:cxn>
                <a:cxn ang="0">
                  <a:pos x="46" y="151"/>
                </a:cxn>
                <a:cxn ang="0">
                  <a:pos x="26" y="148"/>
                </a:cxn>
                <a:cxn ang="0">
                  <a:pos x="12" y="138"/>
                </a:cxn>
                <a:cxn ang="0">
                  <a:pos x="3" y="123"/>
                </a:cxn>
                <a:cxn ang="0">
                  <a:pos x="0" y="104"/>
                </a:cxn>
                <a:cxn ang="0">
                  <a:pos x="0" y="46"/>
                </a:cxn>
                <a:cxn ang="0">
                  <a:pos x="3" y="29"/>
                </a:cxn>
                <a:cxn ang="0">
                  <a:pos x="12" y="14"/>
                </a:cxn>
                <a:cxn ang="0">
                  <a:pos x="26" y="4"/>
                </a:cxn>
                <a:cxn ang="0">
                  <a:pos x="46" y="0"/>
                </a:cxn>
                <a:cxn ang="0">
                  <a:pos x="75" y="10"/>
                </a:cxn>
                <a:cxn ang="0">
                  <a:pos x="90" y="33"/>
                </a:cxn>
                <a:cxn ang="0">
                  <a:pos x="67" y="41"/>
                </a:cxn>
                <a:cxn ang="0">
                  <a:pos x="65" y="35"/>
                </a:cxn>
                <a:cxn ang="0">
                  <a:pos x="61" y="29"/>
                </a:cxn>
                <a:cxn ang="0">
                  <a:pos x="55" y="25"/>
                </a:cxn>
                <a:cxn ang="0">
                  <a:pos x="46" y="24"/>
                </a:cxn>
                <a:cxn ang="0">
                  <a:pos x="37" y="26"/>
                </a:cxn>
                <a:cxn ang="0">
                  <a:pos x="30" y="31"/>
                </a:cxn>
                <a:cxn ang="0">
                  <a:pos x="26" y="38"/>
                </a:cxn>
                <a:cxn ang="0">
                  <a:pos x="25" y="45"/>
                </a:cxn>
                <a:cxn ang="0">
                  <a:pos x="25" y="105"/>
                </a:cxn>
                <a:cxn ang="0">
                  <a:pos x="26" y="114"/>
                </a:cxn>
                <a:cxn ang="0">
                  <a:pos x="30" y="121"/>
                </a:cxn>
                <a:cxn ang="0">
                  <a:pos x="37" y="126"/>
                </a:cxn>
                <a:cxn ang="0">
                  <a:pos x="46" y="128"/>
                </a:cxn>
                <a:cxn ang="0">
                  <a:pos x="60" y="123"/>
                </a:cxn>
                <a:cxn ang="0">
                  <a:pos x="67" y="111"/>
                </a:cxn>
                <a:cxn ang="0">
                  <a:pos x="90" y="118"/>
                </a:cxn>
              </a:cxnLst>
              <a:rect l="0" t="0" r="r" b="b"/>
              <a:pathLst>
                <a:path w="90" h="151">
                  <a:moveTo>
                    <a:pt x="90" y="118"/>
                  </a:moveTo>
                  <a:cubicBezTo>
                    <a:pt x="88" y="129"/>
                    <a:pt x="83" y="137"/>
                    <a:pt x="75" y="143"/>
                  </a:cubicBezTo>
                  <a:cubicBezTo>
                    <a:pt x="67" y="149"/>
                    <a:pt x="57" y="151"/>
                    <a:pt x="46" y="151"/>
                  </a:cubicBezTo>
                  <a:cubicBezTo>
                    <a:pt x="39" y="151"/>
                    <a:pt x="32" y="150"/>
                    <a:pt x="26" y="148"/>
                  </a:cubicBezTo>
                  <a:cubicBezTo>
                    <a:pt x="20" y="145"/>
                    <a:pt x="16" y="142"/>
                    <a:pt x="12" y="138"/>
                  </a:cubicBezTo>
                  <a:cubicBezTo>
                    <a:pt x="8" y="133"/>
                    <a:pt x="5" y="128"/>
                    <a:pt x="3" y="123"/>
                  </a:cubicBezTo>
                  <a:cubicBezTo>
                    <a:pt x="1" y="117"/>
                    <a:pt x="0" y="111"/>
                    <a:pt x="0" y="10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0"/>
                    <a:pt x="1" y="35"/>
                    <a:pt x="3" y="29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5" y="10"/>
                    <a:pt x="20" y="7"/>
                    <a:pt x="26" y="4"/>
                  </a:cubicBezTo>
                  <a:cubicBezTo>
                    <a:pt x="32" y="1"/>
                    <a:pt x="38" y="0"/>
                    <a:pt x="46" y="0"/>
                  </a:cubicBezTo>
                  <a:cubicBezTo>
                    <a:pt x="58" y="0"/>
                    <a:pt x="68" y="3"/>
                    <a:pt x="75" y="10"/>
                  </a:cubicBezTo>
                  <a:cubicBezTo>
                    <a:pt x="83" y="16"/>
                    <a:pt x="88" y="24"/>
                    <a:pt x="90" y="33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39"/>
                    <a:pt x="66" y="37"/>
                    <a:pt x="65" y="35"/>
                  </a:cubicBezTo>
                  <a:cubicBezTo>
                    <a:pt x="64" y="33"/>
                    <a:pt x="63" y="31"/>
                    <a:pt x="61" y="29"/>
                  </a:cubicBezTo>
                  <a:cubicBezTo>
                    <a:pt x="59" y="27"/>
                    <a:pt x="57" y="26"/>
                    <a:pt x="55" y="25"/>
                  </a:cubicBezTo>
                  <a:cubicBezTo>
                    <a:pt x="52" y="24"/>
                    <a:pt x="49" y="24"/>
                    <a:pt x="46" y="24"/>
                  </a:cubicBezTo>
                  <a:cubicBezTo>
                    <a:pt x="43" y="24"/>
                    <a:pt x="39" y="24"/>
                    <a:pt x="37" y="26"/>
                  </a:cubicBezTo>
                  <a:cubicBezTo>
                    <a:pt x="34" y="27"/>
                    <a:pt x="32" y="29"/>
                    <a:pt x="30" y="31"/>
                  </a:cubicBezTo>
                  <a:cubicBezTo>
                    <a:pt x="29" y="33"/>
                    <a:pt x="27" y="35"/>
                    <a:pt x="26" y="38"/>
                  </a:cubicBezTo>
                  <a:cubicBezTo>
                    <a:pt x="25" y="40"/>
                    <a:pt x="25" y="43"/>
                    <a:pt x="25" y="45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5" y="108"/>
                    <a:pt x="25" y="111"/>
                    <a:pt x="26" y="114"/>
                  </a:cubicBezTo>
                  <a:cubicBezTo>
                    <a:pt x="27" y="116"/>
                    <a:pt x="29" y="119"/>
                    <a:pt x="30" y="121"/>
                  </a:cubicBezTo>
                  <a:cubicBezTo>
                    <a:pt x="32" y="123"/>
                    <a:pt x="34" y="125"/>
                    <a:pt x="37" y="126"/>
                  </a:cubicBezTo>
                  <a:cubicBezTo>
                    <a:pt x="40" y="127"/>
                    <a:pt x="43" y="128"/>
                    <a:pt x="46" y="128"/>
                  </a:cubicBezTo>
                  <a:cubicBezTo>
                    <a:pt x="52" y="128"/>
                    <a:pt x="56" y="126"/>
                    <a:pt x="60" y="123"/>
                  </a:cubicBezTo>
                  <a:cubicBezTo>
                    <a:pt x="63" y="120"/>
                    <a:pt x="66" y="116"/>
                    <a:pt x="67" y="111"/>
                  </a:cubicBezTo>
                  <a:lnTo>
                    <a:pt x="90" y="1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7" name="Freeform 20"/>
            <p:cNvSpPr>
              <a:spLocks/>
            </p:cNvSpPr>
            <p:nvPr userDrawn="1"/>
          </p:nvSpPr>
          <p:spPr bwMode="auto">
            <a:xfrm>
              <a:off x="3655855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5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4" y="149"/>
                </a:cxn>
                <a:cxn ang="0">
                  <a:pos x="74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9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5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9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8" name="Freeform 21"/>
            <p:cNvSpPr>
              <a:spLocks noEditPoints="1"/>
            </p:cNvSpPr>
            <p:nvPr userDrawn="1"/>
          </p:nvSpPr>
          <p:spPr bwMode="auto">
            <a:xfrm>
              <a:off x="3732229" y="2109709"/>
              <a:ext cx="51470" cy="83964"/>
            </a:xfrm>
            <a:custGeom>
              <a:avLst/>
              <a:gdLst/>
              <a:ahLst/>
              <a:cxnLst>
                <a:cxn ang="0">
                  <a:pos x="25" y="59"/>
                </a:cxn>
                <a:cxn ang="0">
                  <a:pos x="46" y="59"/>
                </a:cxn>
                <a:cxn ang="0">
                  <a:pos x="67" y="63"/>
                </a:cxn>
                <a:cxn ang="0">
                  <a:pos x="81" y="72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79" y="138"/>
                </a:cxn>
                <a:cxn ang="0">
                  <a:pos x="47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80" y="0"/>
                </a:cxn>
                <a:cxn ang="0">
                  <a:pos x="80" y="23"/>
                </a:cxn>
                <a:cxn ang="0">
                  <a:pos x="25" y="23"/>
                </a:cxn>
                <a:cxn ang="0">
                  <a:pos x="25" y="59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</a:cxnLst>
              <a:rect l="0" t="0" r="r" b="b"/>
              <a:pathLst>
                <a:path w="92" h="149">
                  <a:moveTo>
                    <a:pt x="25" y="59"/>
                  </a:move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3"/>
                  </a:cubicBezTo>
                  <a:cubicBezTo>
                    <a:pt x="72" y="65"/>
                    <a:pt x="77" y="68"/>
                    <a:pt x="81" y="72"/>
                  </a:cubicBezTo>
                  <a:cubicBezTo>
                    <a:pt x="84" y="76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cubicBezTo>
                    <a:pt x="92" y="118"/>
                    <a:pt x="88" y="130"/>
                    <a:pt x="79" y="138"/>
                  </a:cubicBezTo>
                  <a:cubicBezTo>
                    <a:pt x="71" y="145"/>
                    <a:pt x="60" y="149"/>
                    <a:pt x="47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25" y="23"/>
                    <a:pt x="25" y="23"/>
                    <a:pt x="25" y="23"/>
                  </a:cubicBezTo>
                  <a:lnTo>
                    <a:pt x="25" y="59"/>
                  </a:lnTo>
                  <a:close/>
                  <a:moveTo>
                    <a:pt x="25" y="126"/>
                  </a:move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9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25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9" name="Freeform 22"/>
            <p:cNvSpPr>
              <a:spLocks/>
            </p:cNvSpPr>
            <p:nvPr userDrawn="1"/>
          </p:nvSpPr>
          <p:spPr bwMode="auto">
            <a:xfrm>
              <a:off x="3801251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4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3" y="149"/>
                </a:cxn>
                <a:cxn ang="0">
                  <a:pos x="73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8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4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3" y="149"/>
                    <a:pt x="73" y="149"/>
                    <a:pt x="73" y="149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8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0" name="Freeform 23"/>
            <p:cNvSpPr>
              <a:spLocks noEditPoints="1"/>
            </p:cNvSpPr>
            <p:nvPr userDrawn="1"/>
          </p:nvSpPr>
          <p:spPr bwMode="auto">
            <a:xfrm>
              <a:off x="3878574" y="2109709"/>
              <a:ext cx="50521" cy="83964"/>
            </a:xfrm>
            <a:custGeom>
              <a:avLst/>
              <a:gdLst/>
              <a:ahLst/>
              <a:cxnLst>
                <a:cxn ang="0">
                  <a:pos x="90" y="46"/>
                </a:cxn>
                <a:cxn ang="0">
                  <a:pos x="87" y="64"/>
                </a:cxn>
                <a:cxn ang="0">
                  <a:pos x="79" y="79"/>
                </a:cxn>
                <a:cxn ang="0">
                  <a:pos x="65" y="88"/>
                </a:cxn>
                <a:cxn ang="0">
                  <a:pos x="46" y="92"/>
                </a:cxn>
                <a:cxn ang="0">
                  <a:pos x="24" y="92"/>
                </a:cxn>
                <a:cxn ang="0">
                  <a:pos x="24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63" y="3"/>
                </a:cxn>
                <a:cxn ang="0">
                  <a:pos x="78" y="11"/>
                </a:cxn>
                <a:cxn ang="0">
                  <a:pos x="87" y="26"/>
                </a:cxn>
                <a:cxn ang="0">
                  <a:pos x="90" y="46"/>
                </a:cxn>
                <a:cxn ang="0">
                  <a:pos x="66" y="46"/>
                </a:cxn>
                <a:cxn ang="0">
                  <a:pos x="61" y="29"/>
                </a:cxn>
                <a:cxn ang="0">
                  <a:pos x="44" y="23"/>
                </a:cxn>
                <a:cxn ang="0">
                  <a:pos x="24" y="23"/>
                </a:cxn>
                <a:cxn ang="0">
                  <a:pos x="24" y="69"/>
                </a:cxn>
                <a:cxn ang="0">
                  <a:pos x="45" y="69"/>
                </a:cxn>
                <a:cxn ang="0">
                  <a:pos x="61" y="63"/>
                </a:cxn>
                <a:cxn ang="0">
                  <a:pos x="66" y="46"/>
                </a:cxn>
              </a:cxnLst>
              <a:rect l="0" t="0" r="r" b="b"/>
              <a:pathLst>
                <a:path w="90" h="149">
                  <a:moveTo>
                    <a:pt x="90" y="46"/>
                  </a:moveTo>
                  <a:cubicBezTo>
                    <a:pt x="90" y="53"/>
                    <a:pt x="89" y="59"/>
                    <a:pt x="87" y="64"/>
                  </a:cubicBezTo>
                  <a:cubicBezTo>
                    <a:pt x="85" y="70"/>
                    <a:pt x="83" y="75"/>
                    <a:pt x="79" y="79"/>
                  </a:cubicBezTo>
                  <a:cubicBezTo>
                    <a:pt x="75" y="83"/>
                    <a:pt x="71" y="86"/>
                    <a:pt x="65" y="88"/>
                  </a:cubicBezTo>
                  <a:cubicBezTo>
                    <a:pt x="60" y="91"/>
                    <a:pt x="53" y="92"/>
                    <a:pt x="46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8" y="1"/>
                    <a:pt x="63" y="3"/>
                  </a:cubicBezTo>
                  <a:cubicBezTo>
                    <a:pt x="69" y="5"/>
                    <a:pt x="74" y="8"/>
                    <a:pt x="78" y="11"/>
                  </a:cubicBezTo>
                  <a:cubicBezTo>
                    <a:pt x="82" y="15"/>
                    <a:pt x="85" y="20"/>
                    <a:pt x="87" y="26"/>
                  </a:cubicBezTo>
                  <a:cubicBezTo>
                    <a:pt x="89" y="32"/>
                    <a:pt x="90" y="38"/>
                    <a:pt x="90" y="46"/>
                  </a:cubicBezTo>
                  <a:moveTo>
                    <a:pt x="66" y="46"/>
                  </a:moveTo>
                  <a:cubicBezTo>
                    <a:pt x="66" y="38"/>
                    <a:pt x="64" y="33"/>
                    <a:pt x="61" y="29"/>
                  </a:cubicBezTo>
                  <a:cubicBezTo>
                    <a:pt x="57" y="25"/>
                    <a:pt x="52" y="23"/>
                    <a:pt x="4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52" y="69"/>
                    <a:pt x="57" y="67"/>
                    <a:pt x="61" y="63"/>
                  </a:cubicBezTo>
                  <a:cubicBezTo>
                    <a:pt x="64" y="58"/>
                    <a:pt x="66" y="53"/>
                    <a:pt x="66" y="4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1" name="Freeform 24"/>
            <p:cNvSpPr>
              <a:spLocks noEditPoints="1"/>
            </p:cNvSpPr>
            <p:nvPr userDrawn="1"/>
          </p:nvSpPr>
          <p:spPr bwMode="auto">
            <a:xfrm>
              <a:off x="3945936" y="2109709"/>
              <a:ext cx="51707" cy="83964"/>
            </a:xfrm>
            <a:custGeom>
              <a:avLst/>
              <a:gdLst/>
              <a:ahLst/>
              <a:cxnLst>
                <a:cxn ang="0">
                  <a:pos x="92" y="103"/>
                </a:cxn>
                <a:cxn ang="0">
                  <a:pos x="79" y="137"/>
                </a:cxn>
                <a:cxn ang="0">
                  <a:pos x="46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59"/>
                </a:cxn>
                <a:cxn ang="0">
                  <a:pos x="46" y="59"/>
                </a:cxn>
                <a:cxn ang="0">
                  <a:pos x="67" y="62"/>
                </a:cxn>
                <a:cxn ang="0">
                  <a:pos x="81" y="71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</a:cxnLst>
              <a:rect l="0" t="0" r="r" b="b"/>
              <a:pathLst>
                <a:path w="92" h="149">
                  <a:moveTo>
                    <a:pt x="92" y="103"/>
                  </a:moveTo>
                  <a:cubicBezTo>
                    <a:pt x="92" y="118"/>
                    <a:pt x="88" y="130"/>
                    <a:pt x="79" y="137"/>
                  </a:cubicBezTo>
                  <a:cubicBezTo>
                    <a:pt x="71" y="145"/>
                    <a:pt x="60" y="149"/>
                    <a:pt x="46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2"/>
                  </a:cubicBezTo>
                  <a:cubicBezTo>
                    <a:pt x="72" y="64"/>
                    <a:pt x="77" y="67"/>
                    <a:pt x="81" y="71"/>
                  </a:cubicBezTo>
                  <a:cubicBezTo>
                    <a:pt x="84" y="75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moveTo>
                    <a:pt x="67" y="104"/>
                  </a:move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8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34034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036">
          <p15:clr>
            <a:srgbClr val="FBAE40"/>
          </p15:clr>
        </p15:guide>
        <p15:guide id="2" orient="horz" pos="2174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3229651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2115819" y="976313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14254" y="981180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2115819" y="1561990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4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14254" y="1566857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115819" y="2147667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7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1014254" y="2152534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17" hasCustomPrompt="1"/>
          </p:nvPr>
        </p:nvSpPr>
        <p:spPr>
          <a:xfrm>
            <a:off x="2115819" y="2733344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0" name="Текст 10"/>
          <p:cNvSpPr>
            <a:spLocks noGrp="1"/>
          </p:cNvSpPr>
          <p:nvPr>
            <p:ph type="body" sz="quarter" idx="18" hasCustomPrompt="1"/>
          </p:nvPr>
        </p:nvSpPr>
        <p:spPr>
          <a:xfrm>
            <a:off x="1014254" y="2738211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2115819" y="3319021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3" name="Текст 10"/>
          <p:cNvSpPr>
            <a:spLocks noGrp="1"/>
          </p:cNvSpPr>
          <p:nvPr>
            <p:ph type="body" sz="quarter" idx="20" hasCustomPrompt="1"/>
          </p:nvPr>
        </p:nvSpPr>
        <p:spPr>
          <a:xfrm>
            <a:off x="1014254" y="3323888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2115819" y="3904698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6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14254" y="3909565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115819" y="4490377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9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1014254" y="4495244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30" name="Объект 15"/>
          <p:cNvSpPr txBox="1">
            <a:spLocks/>
          </p:cNvSpPr>
          <p:nvPr userDrawn="1"/>
        </p:nvSpPr>
        <p:spPr>
          <a:xfrm>
            <a:off x="-2040904" y="980551"/>
            <a:ext cx="1920220" cy="455877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838" indent="-169863" algn="l" defTabSz="914400" rtl="0" eaLnBrk="1" latinLnBrk="0" hangingPunct="1">
              <a:spcBef>
                <a:spcPts val="600"/>
              </a:spcBef>
              <a:buClr>
                <a:srgbClr val="4F81BD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C5B9D"/>
              </a:buClr>
            </a:pPr>
            <a:r>
              <a:rPr lang="ru-RU" b="1" dirty="0">
                <a:solidFill>
                  <a:srgbClr val="3C3C3C">
                    <a:lumMod val="60000"/>
                    <a:lumOff val="40000"/>
                  </a:srgbClr>
                </a:solidFill>
              </a:rPr>
              <a:t>Содержание </a:t>
            </a:r>
            <a:br>
              <a:rPr lang="ru-RU" b="1" dirty="0">
                <a:solidFill>
                  <a:srgbClr val="3C3C3C">
                    <a:lumMod val="60000"/>
                    <a:lumOff val="40000"/>
                  </a:srgbClr>
                </a:solidFill>
              </a:rPr>
            </a:br>
            <a:r>
              <a:rPr lang="ru-RU" b="1" dirty="0">
                <a:solidFill>
                  <a:srgbClr val="3C3C3C">
                    <a:lumMod val="60000"/>
                    <a:lumOff val="40000"/>
                  </a:srgbClr>
                </a:solidFill>
              </a:rPr>
              <a:t>без подразделов </a:t>
            </a:r>
            <a:r>
              <a:rPr lang="en-US" b="1" dirty="0">
                <a:solidFill>
                  <a:srgbClr val="3C3C3C">
                    <a:lumMod val="60000"/>
                    <a:lumOff val="40000"/>
                  </a:srgbClr>
                </a:solidFill>
              </a:rPr>
              <a:t/>
            </a:r>
            <a:br>
              <a:rPr lang="en-US" b="1" dirty="0">
                <a:solidFill>
                  <a:srgbClr val="3C3C3C">
                    <a:lumMod val="60000"/>
                    <a:lumOff val="40000"/>
                  </a:srgbClr>
                </a:solidFill>
              </a:rPr>
            </a:br>
            <a:r>
              <a:rPr lang="ru-RU" dirty="0">
                <a:solidFill>
                  <a:srgbClr val="3C3C3C">
                    <a:lumMod val="60000"/>
                    <a:lumOff val="40000"/>
                  </a:srgbClr>
                </a:solidFill>
              </a:rPr>
              <a:t>рекомендуется </a:t>
            </a:r>
            <a:br>
              <a:rPr lang="ru-RU" dirty="0">
                <a:solidFill>
                  <a:srgbClr val="3C3C3C">
                    <a:lumMod val="60000"/>
                    <a:lumOff val="40000"/>
                  </a:srgbClr>
                </a:solidFill>
              </a:rPr>
            </a:br>
            <a:r>
              <a:rPr lang="ru-RU" dirty="0">
                <a:solidFill>
                  <a:srgbClr val="3C3C3C">
                    <a:lumMod val="60000"/>
                    <a:lumOff val="40000"/>
                  </a:srgbClr>
                </a:solidFill>
              </a:rPr>
              <a:t>для использования </a:t>
            </a:r>
            <a:r>
              <a:rPr lang="en-US" dirty="0">
                <a:solidFill>
                  <a:srgbClr val="3C3C3C">
                    <a:lumMod val="60000"/>
                    <a:lumOff val="40000"/>
                  </a:srgbClr>
                </a:solidFill>
              </a:rPr>
              <a:t/>
            </a:r>
            <a:br>
              <a:rPr lang="en-US" dirty="0">
                <a:solidFill>
                  <a:srgbClr val="3C3C3C">
                    <a:lumMod val="60000"/>
                    <a:lumOff val="40000"/>
                  </a:srgbClr>
                </a:solidFill>
              </a:rPr>
            </a:br>
            <a:r>
              <a:rPr lang="ru-RU" dirty="0">
                <a:solidFill>
                  <a:srgbClr val="3C3C3C">
                    <a:lumMod val="60000"/>
                    <a:lumOff val="40000"/>
                  </a:srgbClr>
                </a:solidFill>
              </a:rPr>
              <a:t>в презентации </a:t>
            </a:r>
            <a:br>
              <a:rPr lang="ru-RU" dirty="0">
                <a:solidFill>
                  <a:srgbClr val="3C3C3C">
                    <a:lumMod val="60000"/>
                    <a:lumOff val="40000"/>
                  </a:srgbClr>
                </a:solidFill>
              </a:rPr>
            </a:br>
            <a:r>
              <a:rPr lang="ru-RU" dirty="0">
                <a:solidFill>
                  <a:srgbClr val="3C3C3C">
                    <a:lumMod val="60000"/>
                    <a:lumOff val="40000"/>
                  </a:srgbClr>
                </a:solidFill>
              </a:rPr>
              <a:t>для показа на экране.</a:t>
            </a:r>
          </a:p>
          <a:p>
            <a:pPr>
              <a:buClr>
                <a:srgbClr val="0C5B9D"/>
              </a:buClr>
            </a:pPr>
            <a:r>
              <a:rPr lang="ru-RU" dirty="0">
                <a:solidFill>
                  <a:srgbClr val="3C3C3C">
                    <a:lumMod val="60000"/>
                    <a:lumOff val="40000"/>
                  </a:srgbClr>
                </a:solidFill>
              </a:rPr>
              <a:t>Содержание помогает аудитории ориентироваться в структуре презентации.</a:t>
            </a:r>
          </a:p>
        </p:txBody>
      </p:sp>
    </p:spTree>
    <p:extLst>
      <p:ext uri="{BB962C8B-B14F-4D97-AF65-F5344CB8AC3E}">
        <p14:creationId xmlns:p14="http://schemas.microsoft.com/office/powerpoint/2010/main" val="245885857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599440" y="975360"/>
            <a:ext cx="11003280" cy="539686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0951763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599440" y="975360"/>
            <a:ext cx="11003280" cy="540512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4775483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Объект 3"/>
          <p:cNvSpPr>
            <a:spLocks noGrp="1"/>
          </p:cNvSpPr>
          <p:nvPr>
            <p:ph sz="quarter" idx="18"/>
          </p:nvPr>
        </p:nvSpPr>
        <p:spPr>
          <a:xfrm>
            <a:off x="6380480" y="976313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9"/>
          </p:nvPr>
        </p:nvSpPr>
        <p:spPr>
          <a:xfrm>
            <a:off x="613997" y="976313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800201" y="976313"/>
            <a:ext cx="1800201" cy="33239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hangingPunct="1">
              <a:spcBef>
                <a:spcPts val="600"/>
              </a:spcBef>
            </a:pPr>
            <a:r>
              <a:rPr lang="ru-RU" sz="1400" kern="1200" dirty="0">
                <a:solidFill>
                  <a:srgbClr val="A5A5A5"/>
                </a:solidFill>
                <a:latin typeface="PF Din Text Cond Pro Light"/>
                <a:ea typeface="+mn-ea"/>
                <a:cs typeface="+mn-cs"/>
              </a:rPr>
              <a:t>Макет настроен </a:t>
            </a:r>
            <a:br>
              <a:rPr lang="ru-RU" sz="1400" kern="1200" dirty="0">
                <a:solidFill>
                  <a:srgbClr val="A5A5A5"/>
                </a:solidFill>
                <a:latin typeface="PF Din Text Cond Pro Light"/>
                <a:ea typeface="+mn-ea"/>
                <a:cs typeface="+mn-cs"/>
              </a:rPr>
            </a:br>
            <a:r>
              <a:rPr lang="ru-RU" sz="1400" kern="1200" dirty="0">
                <a:solidFill>
                  <a:srgbClr val="A5A5A5"/>
                </a:solidFill>
                <a:latin typeface="PF Din Text Cond Pro Light"/>
                <a:ea typeface="+mn-ea"/>
                <a:cs typeface="+mn-cs"/>
              </a:rPr>
              <a:t>для вывода любого содержимого в двух колонках, однако рекомендуется </a:t>
            </a:r>
            <a:br>
              <a:rPr lang="ru-RU" sz="1400" kern="1200" dirty="0">
                <a:solidFill>
                  <a:srgbClr val="A5A5A5"/>
                </a:solidFill>
                <a:latin typeface="PF Din Text Cond Pro Light"/>
                <a:ea typeface="+mn-ea"/>
                <a:cs typeface="+mn-cs"/>
              </a:rPr>
            </a:br>
            <a:r>
              <a:rPr lang="ru-RU" sz="1400" kern="1200" dirty="0">
                <a:solidFill>
                  <a:srgbClr val="A5A5A5"/>
                </a:solidFill>
                <a:latin typeface="PF Din Text Cond Pro Light"/>
                <a:ea typeface="+mn-ea"/>
                <a:cs typeface="+mn-cs"/>
              </a:rPr>
              <a:t>не использовать его </a:t>
            </a:r>
            <a:br>
              <a:rPr lang="ru-RU" sz="1400" kern="1200" dirty="0">
                <a:solidFill>
                  <a:srgbClr val="A5A5A5"/>
                </a:solidFill>
                <a:latin typeface="PF Din Text Cond Pro Light"/>
                <a:ea typeface="+mn-ea"/>
                <a:cs typeface="+mn-cs"/>
              </a:rPr>
            </a:br>
            <a:r>
              <a:rPr lang="ru-RU" sz="1400" kern="1200" dirty="0">
                <a:solidFill>
                  <a:srgbClr val="A5A5A5"/>
                </a:solidFill>
                <a:latin typeface="PF Din Text Cond Pro Light"/>
                <a:ea typeface="+mn-ea"/>
                <a:cs typeface="+mn-cs"/>
              </a:rPr>
              <a:t>для вывода только текстовых блоков: в случае большого количества текста лучше разделить текст на несколько модулей (3-4), по возможности добавить иконки или иные графические объекты.</a:t>
            </a:r>
          </a:p>
        </p:txBody>
      </p:sp>
    </p:spTree>
    <p:extLst>
      <p:ext uri="{BB962C8B-B14F-4D97-AF65-F5344CB8AC3E}">
        <p14:creationId xmlns:p14="http://schemas.microsoft.com/office/powerpoint/2010/main" val="107887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79">
          <p15:clr>
            <a:srgbClr val="FBAE40"/>
          </p15:clr>
        </p15:guide>
        <p15:guide id="2" pos="4007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599440" y="990321"/>
            <a:ext cx="1100327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380480" y="1615440"/>
            <a:ext cx="522224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599440" y="1615440"/>
            <a:ext cx="521208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3460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61">
          <p15:clr>
            <a:srgbClr val="FBAE40"/>
          </p15:clr>
        </p15:guide>
        <p15:guide id="2" pos="4019">
          <p15:clr>
            <a:srgbClr val="FBAE40"/>
          </p15:clr>
        </p15:guide>
        <p15:guide id="3" orient="horz" pos="954">
          <p15:clr>
            <a:srgbClr val="FBAE40"/>
          </p15:clr>
        </p15:guide>
        <p15:guide id="4" orient="horz" pos="1018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0075" y="976313"/>
            <a:ext cx="5211763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380480" y="976313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600075" y="1616075"/>
            <a:ext cx="5211763" cy="4767263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3455592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61">
          <p15:clr>
            <a:srgbClr val="FBAE40"/>
          </p15:clr>
        </p15:guide>
        <p15:guide id="2" pos="4019">
          <p15:clr>
            <a:srgbClr val="FBAE40"/>
          </p15:clr>
        </p15:guide>
        <p15:guide id="3" orient="horz" pos="954">
          <p15:clr>
            <a:srgbClr val="FBAE40"/>
          </p15:clr>
        </p15:guide>
        <p15:guide id="4" orient="horz" pos="1018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391275" y="976313"/>
            <a:ext cx="5211763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13997" y="976313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6391275" y="1616075"/>
            <a:ext cx="5211763" cy="4767263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3962691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61">
          <p15:clr>
            <a:srgbClr val="FBAE40"/>
          </p15:clr>
        </p15:guide>
        <p15:guide id="2" pos="4019">
          <p15:clr>
            <a:srgbClr val="FBAE40"/>
          </p15:clr>
        </p15:guide>
        <p15:guide id="3" orient="horz" pos="954">
          <p15:clr>
            <a:srgbClr val="FBAE40"/>
          </p15:clr>
        </p15:guide>
        <p15:guide id="4" orient="horz" pos="1018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/>
          </p:nvPr>
        </p:nvSpPr>
        <p:spPr>
          <a:xfrm>
            <a:off x="6383338" y="1616076"/>
            <a:ext cx="5215482" cy="4759324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9"/>
          </p:nvPr>
        </p:nvSpPr>
        <p:spPr>
          <a:xfrm>
            <a:off x="605473" y="1616076"/>
            <a:ext cx="5203190" cy="4759324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599440" y="990321"/>
            <a:ext cx="1100327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046835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  <p15:guide id="3" orient="horz" pos="1018">
          <p15:clr>
            <a:srgbClr val="FBAE40"/>
          </p15:clr>
        </p15:guide>
        <p15:guide id="4" orient="horz" pos="95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6DFE3-DC45-4997-B28F-A26D390010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7772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05473" y="980728"/>
            <a:ext cx="5203190" cy="513361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18" hasCustomPrompt="1"/>
          </p:nvPr>
        </p:nvSpPr>
        <p:spPr>
          <a:xfrm>
            <a:off x="6380480" y="3928716"/>
            <a:ext cx="5222240" cy="52136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9"/>
          </p:nvPr>
        </p:nvSpPr>
        <p:spPr>
          <a:xfrm>
            <a:off x="605474" y="1624014"/>
            <a:ext cx="5203189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1"/>
          </p:nvPr>
        </p:nvSpPr>
        <p:spPr>
          <a:xfrm>
            <a:off x="6380480" y="4561841"/>
            <a:ext cx="5222558" cy="180932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6380480" y="990320"/>
            <a:ext cx="522224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1" name="Объект 3"/>
          <p:cNvSpPr>
            <a:spLocks noGrp="1"/>
          </p:cNvSpPr>
          <p:nvPr>
            <p:ph sz="quarter" idx="24"/>
          </p:nvPr>
        </p:nvSpPr>
        <p:spPr>
          <a:xfrm>
            <a:off x="6380480" y="1615441"/>
            <a:ext cx="5222558" cy="18135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605473" y="3928715"/>
            <a:ext cx="5203190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4" name="Объект 3"/>
          <p:cNvSpPr>
            <a:spLocks noGrp="1"/>
          </p:cNvSpPr>
          <p:nvPr>
            <p:ph sz="quarter" idx="26"/>
          </p:nvPr>
        </p:nvSpPr>
        <p:spPr>
          <a:xfrm>
            <a:off x="605474" y="4561840"/>
            <a:ext cx="5203189" cy="180932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62842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  <p15:guide id="3" orient="horz" pos="947">
          <p15:clr>
            <a:srgbClr val="FBAE40"/>
          </p15:clr>
        </p15:guide>
        <p15:guide id="4" orient="horz" pos="1018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470">
          <p15:clr>
            <a:srgbClr val="FBAE40"/>
          </p15:clr>
        </p15:guide>
        <p15:guide id="7" orient="horz" pos="2803">
          <p15:clr>
            <a:srgbClr val="FBAE40"/>
          </p15:clr>
        </p15:guide>
        <p15:guide id="8" orient="horz" pos="2874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>
          <a:xfrm>
            <a:off x="600076" y="981075"/>
            <a:ext cx="5208588" cy="244246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21"/>
          </p:nvPr>
        </p:nvSpPr>
        <p:spPr>
          <a:xfrm>
            <a:off x="6380480" y="3921760"/>
            <a:ext cx="5222240" cy="245872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05473" y="3928715"/>
            <a:ext cx="5203190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19"/>
          </p:nvPr>
        </p:nvSpPr>
        <p:spPr>
          <a:xfrm>
            <a:off x="605474" y="4572001"/>
            <a:ext cx="5203189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6380480" y="990320"/>
            <a:ext cx="522224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4"/>
          </p:nvPr>
        </p:nvSpPr>
        <p:spPr>
          <a:xfrm>
            <a:off x="6380480" y="1615441"/>
            <a:ext cx="5222558" cy="179831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76048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  <p15:guide id="3" orient="horz" pos="2470">
          <p15:clr>
            <a:srgbClr val="FBAE40"/>
          </p15:clr>
        </p15:guide>
        <p15:guide id="4" orient="horz" pos="2157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8315888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>
          <a:xfrm>
            <a:off x="613232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>
          <a:xfrm>
            <a:off x="4459712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0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66749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3">
          <p15:clr>
            <a:srgbClr val="FBAE40"/>
          </p15:clr>
        </p15:guide>
        <p15:guide id="2" pos="2464">
          <p15:clr>
            <a:srgbClr val="FBAE40"/>
          </p15:clr>
        </p15:guide>
        <p15:guide id="3" pos="4883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1018">
          <p15:clr>
            <a:srgbClr val="FBAE40"/>
          </p15:clr>
        </p15:guide>
        <p15:guide id="6" orient="horz" pos="947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2" name="Объект 3"/>
          <p:cNvSpPr>
            <a:spLocks noGrp="1"/>
          </p:cNvSpPr>
          <p:nvPr>
            <p:ph sz="quarter" idx="18"/>
          </p:nvPr>
        </p:nvSpPr>
        <p:spPr>
          <a:xfrm>
            <a:off x="8315888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4" name="Объект 3"/>
          <p:cNvSpPr>
            <a:spLocks noGrp="1"/>
          </p:cNvSpPr>
          <p:nvPr>
            <p:ph sz="quarter" idx="20"/>
          </p:nvPr>
        </p:nvSpPr>
        <p:spPr>
          <a:xfrm>
            <a:off x="613232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6" name="Объект 3"/>
          <p:cNvSpPr>
            <a:spLocks noGrp="1"/>
          </p:cNvSpPr>
          <p:nvPr>
            <p:ph sz="quarter" idx="22"/>
          </p:nvPr>
        </p:nvSpPr>
        <p:spPr>
          <a:xfrm>
            <a:off x="4459712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8" name="Объект 3"/>
          <p:cNvSpPr>
            <a:spLocks noGrp="1"/>
          </p:cNvSpPr>
          <p:nvPr>
            <p:ph sz="quarter" idx="24"/>
          </p:nvPr>
        </p:nvSpPr>
        <p:spPr>
          <a:xfrm>
            <a:off x="8315888" y="1616075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8315888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0" name="Объект 3"/>
          <p:cNvSpPr>
            <a:spLocks noGrp="1"/>
          </p:cNvSpPr>
          <p:nvPr>
            <p:ph sz="quarter" idx="26"/>
          </p:nvPr>
        </p:nvSpPr>
        <p:spPr>
          <a:xfrm>
            <a:off x="613232" y="1616075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613232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2" name="Объект 3"/>
          <p:cNvSpPr>
            <a:spLocks noGrp="1"/>
          </p:cNvSpPr>
          <p:nvPr>
            <p:ph sz="quarter" idx="28"/>
          </p:nvPr>
        </p:nvSpPr>
        <p:spPr>
          <a:xfrm>
            <a:off x="4459712" y="1616075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4459712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294008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58">
          <p15:clr>
            <a:srgbClr val="FBAE40"/>
          </p15:clr>
        </p15:guide>
        <p15:guide id="2" pos="2803">
          <p15:clr>
            <a:srgbClr val="FBAE40"/>
          </p15:clr>
        </p15:guide>
        <p15:guide id="3" pos="5229">
          <p15:clr>
            <a:srgbClr val="FBAE40"/>
          </p15:clr>
        </p15:guide>
        <p15:guide id="4" pos="4890">
          <p15:clr>
            <a:srgbClr val="FBAE40"/>
          </p15:clr>
        </p15:guide>
        <p15:guide id="5" orient="horz" pos="947">
          <p15:clr>
            <a:srgbClr val="FBAE40"/>
          </p15:clr>
        </p15:guide>
        <p15:guide id="6" orient="horz" pos="2478">
          <p15:clr>
            <a:srgbClr val="FBAE40"/>
          </p15:clr>
        </p15:guide>
        <p15:guide id="7" orient="horz" pos="2157">
          <p15:clr>
            <a:srgbClr val="FBAE40"/>
          </p15:clr>
        </p15:guide>
        <p15:guide id="8" orient="horz" pos="1018">
          <p15:clr>
            <a:srgbClr val="FBAE40"/>
          </p15:clr>
        </p15:guide>
        <p15:guide id="9" orient="horz" pos="2874">
          <p15:clr>
            <a:srgbClr val="FBAE40"/>
          </p15:clr>
        </p15:guide>
        <p15:guide id="10" orient="horz" pos="2803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вертикальны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8"/>
          </p:nvPr>
        </p:nvSpPr>
        <p:spPr>
          <a:xfrm>
            <a:off x="8315888" y="976313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20"/>
          </p:nvPr>
        </p:nvSpPr>
        <p:spPr>
          <a:xfrm>
            <a:off x="613232" y="976313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22"/>
          </p:nvPr>
        </p:nvSpPr>
        <p:spPr>
          <a:xfrm>
            <a:off x="4459712" y="976313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28603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64">
          <p15:clr>
            <a:srgbClr val="FBAE40"/>
          </p15:clr>
        </p15:guide>
        <p15:guide id="2" pos="2803">
          <p15:clr>
            <a:srgbClr val="FBAE40"/>
          </p15:clr>
        </p15:guide>
        <p15:guide id="3" pos="5235">
          <p15:clr>
            <a:srgbClr val="FBAE40"/>
          </p15:clr>
        </p15:guide>
        <p15:guide id="4" pos="4883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9272904" y="1616075"/>
            <a:ext cx="2323628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9280688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>
          <a:xfrm>
            <a:off x="6388099" y="1616075"/>
            <a:ext cx="2346325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6398259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>
          <a:xfrm>
            <a:off x="3484880" y="1616075"/>
            <a:ext cx="2323628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3492664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>
          <a:xfrm>
            <a:off x="600075" y="1616075"/>
            <a:ext cx="2346325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610235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989388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2" pos="3659">
          <p15:clr>
            <a:srgbClr val="FBAE40"/>
          </p15:clr>
        </p15:guide>
        <p15:guide id="3" pos="2195">
          <p15:clr>
            <a:srgbClr val="FBAE40"/>
          </p15:clr>
        </p15:guide>
        <p15:guide id="4" pos="1856">
          <p15:clr>
            <a:srgbClr val="FBAE40"/>
          </p15:clr>
        </p15:guide>
        <p15:guide id="5" pos="5504">
          <p15:clr>
            <a:srgbClr val="FBAE40"/>
          </p15:clr>
        </p15:guide>
        <p15:guide id="6" pos="5836">
          <p15:clr>
            <a:srgbClr val="FBAE40"/>
          </p15:clr>
        </p15:guide>
        <p15:guide id="7" orient="horz" pos="1018">
          <p15:clr>
            <a:srgbClr val="FBAE40"/>
          </p15:clr>
        </p15:guide>
        <p15:guide id="8" orient="horz" pos="947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600076" y="981076"/>
            <a:ext cx="11002962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3" name="Объект 3"/>
          <p:cNvSpPr>
            <a:spLocks noGrp="1"/>
          </p:cNvSpPr>
          <p:nvPr>
            <p:ph sz="quarter" idx="18"/>
          </p:nvPr>
        </p:nvSpPr>
        <p:spPr>
          <a:xfrm>
            <a:off x="8315888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5" name="Объект 3"/>
          <p:cNvSpPr>
            <a:spLocks noGrp="1"/>
          </p:cNvSpPr>
          <p:nvPr>
            <p:ph sz="quarter" idx="20"/>
          </p:nvPr>
        </p:nvSpPr>
        <p:spPr>
          <a:xfrm>
            <a:off x="613232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6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22"/>
          </p:nvPr>
        </p:nvSpPr>
        <p:spPr>
          <a:xfrm>
            <a:off x="4459712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527724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64">
          <p15:clr>
            <a:srgbClr val="FBAE40"/>
          </p15:clr>
        </p15:guide>
        <p15:guide id="2" pos="2797">
          <p15:clr>
            <a:srgbClr val="FBAE40"/>
          </p15:clr>
        </p15:guide>
        <p15:guide id="3" pos="4890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483">
          <p15:clr>
            <a:srgbClr val="FBAE40"/>
          </p15:clr>
        </p15:guide>
        <p15:guide id="7" orient="horz" pos="2797">
          <p15:clr>
            <a:srgbClr val="FBAE40"/>
          </p15:clr>
        </p15:guide>
        <p15:guide id="8" orient="horz" pos="2874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600075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1"/>
          </p:nvPr>
        </p:nvSpPr>
        <p:spPr>
          <a:xfrm>
            <a:off x="4440238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2"/>
          </p:nvPr>
        </p:nvSpPr>
        <p:spPr>
          <a:xfrm>
            <a:off x="8310563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600075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4442961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8314782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Рисунок 3"/>
          <p:cNvSpPr>
            <a:spLocks noGrp="1"/>
          </p:cNvSpPr>
          <p:nvPr>
            <p:ph type="pic" sz="quarter" idx="19"/>
          </p:nvPr>
        </p:nvSpPr>
        <p:spPr>
          <a:xfrm>
            <a:off x="600075" y="3815651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2" name="Рисунок 3"/>
          <p:cNvSpPr>
            <a:spLocks noGrp="1"/>
          </p:cNvSpPr>
          <p:nvPr>
            <p:ph type="pic" sz="quarter" idx="20"/>
          </p:nvPr>
        </p:nvSpPr>
        <p:spPr>
          <a:xfrm>
            <a:off x="4440238" y="3815651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3" name="Рисунок 3"/>
          <p:cNvSpPr>
            <a:spLocks noGrp="1"/>
          </p:cNvSpPr>
          <p:nvPr>
            <p:ph type="pic" sz="quarter" idx="21"/>
          </p:nvPr>
        </p:nvSpPr>
        <p:spPr>
          <a:xfrm>
            <a:off x="8310563" y="3815651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600075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4442961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6" name="Текст 6"/>
          <p:cNvSpPr>
            <a:spLocks noGrp="1"/>
          </p:cNvSpPr>
          <p:nvPr>
            <p:ph type="body" sz="quarter" idx="24"/>
          </p:nvPr>
        </p:nvSpPr>
        <p:spPr>
          <a:xfrm>
            <a:off x="8314782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68968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8">
          <p15:clr>
            <a:srgbClr val="FBAE40"/>
          </p15:clr>
        </p15:guide>
        <p15:guide id="2" pos="2464">
          <p15:clr>
            <a:srgbClr val="FBAE40"/>
          </p15:clr>
        </p15:guide>
        <p15:guide id="3" pos="2797">
          <p15:clr>
            <a:srgbClr val="FBAE40"/>
          </p15:clr>
        </p15:guide>
        <p15:guide id="4" pos="4890">
          <p15:clr>
            <a:srgbClr val="FBAE40"/>
          </p15:clr>
        </p15:guide>
        <p15:guide id="5" pos="5235">
          <p15:clr>
            <a:srgbClr val="FBAE40"/>
          </p15:clr>
        </p15:guide>
        <p15:guide id="6" orient="horz" pos="1950">
          <p15:clr>
            <a:srgbClr val="FBAE40"/>
          </p15:clr>
        </p15:guide>
        <p15:guide id="7" orient="horz" pos="2235">
          <p15:clr>
            <a:srgbClr val="FBAE40"/>
          </p15:clr>
        </p15:guide>
        <p15:guide id="8" orient="horz" pos="2404">
          <p15:clr>
            <a:srgbClr val="FBAE40"/>
          </p15:clr>
        </p15:guide>
        <p15:guide id="9" orient="horz" pos="3748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600075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1"/>
          </p:nvPr>
        </p:nvSpPr>
        <p:spPr>
          <a:xfrm>
            <a:off x="4440238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2"/>
          </p:nvPr>
        </p:nvSpPr>
        <p:spPr>
          <a:xfrm>
            <a:off x="8310563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600075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4442961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8314782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Рисунок 3"/>
          <p:cNvSpPr>
            <a:spLocks noGrp="1"/>
          </p:cNvSpPr>
          <p:nvPr>
            <p:ph type="pic" sz="quarter" idx="19"/>
          </p:nvPr>
        </p:nvSpPr>
        <p:spPr>
          <a:xfrm>
            <a:off x="2520156" y="3815651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2" name="Рисунок 3"/>
          <p:cNvSpPr>
            <a:spLocks noGrp="1"/>
          </p:cNvSpPr>
          <p:nvPr>
            <p:ph type="pic" sz="quarter" idx="20"/>
          </p:nvPr>
        </p:nvSpPr>
        <p:spPr>
          <a:xfrm>
            <a:off x="6375400" y="3815651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2520156" y="5949939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6375400" y="5949939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94955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64">
          <p15:clr>
            <a:srgbClr val="FBAE40"/>
          </p15:clr>
        </p15:guide>
        <p15:guide id="2" pos="2797">
          <p15:clr>
            <a:srgbClr val="FBAE40"/>
          </p15:clr>
        </p15:guide>
        <p15:guide id="3" pos="4890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1950">
          <p15:clr>
            <a:srgbClr val="FBAE40"/>
          </p15:clr>
        </p15:guide>
        <p15:guide id="6" orient="horz" pos="2235">
          <p15:clr>
            <a:srgbClr val="FBAE40"/>
          </p15:clr>
        </p15:guide>
        <p15:guide id="7" orient="horz" pos="2404">
          <p15:clr>
            <a:srgbClr val="FBAE40"/>
          </p15:clr>
        </p15:guide>
        <p15:guide id="8" orient="horz" pos="3748">
          <p15:clr>
            <a:srgbClr val="FBAE40"/>
          </p15:clr>
        </p15:guide>
        <p15:guide id="9" orient="horz" pos="3678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4"/>
          </p:nvPr>
        </p:nvSpPr>
        <p:spPr>
          <a:xfrm>
            <a:off x="600076" y="981076"/>
            <a:ext cx="11002962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25"/>
          </p:nvPr>
        </p:nvSpPr>
        <p:spPr>
          <a:xfrm>
            <a:off x="9272904" y="4562475"/>
            <a:ext cx="2323628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Объект 3"/>
          <p:cNvSpPr>
            <a:spLocks noGrp="1"/>
          </p:cNvSpPr>
          <p:nvPr>
            <p:ph sz="quarter" idx="26"/>
          </p:nvPr>
        </p:nvSpPr>
        <p:spPr>
          <a:xfrm>
            <a:off x="6388099" y="4562475"/>
            <a:ext cx="2346325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Объект 3"/>
          <p:cNvSpPr>
            <a:spLocks noGrp="1"/>
          </p:cNvSpPr>
          <p:nvPr>
            <p:ph sz="quarter" idx="27"/>
          </p:nvPr>
        </p:nvSpPr>
        <p:spPr>
          <a:xfrm>
            <a:off x="3484880" y="4562475"/>
            <a:ext cx="2323628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0" name="Объект 3"/>
          <p:cNvSpPr>
            <a:spLocks noGrp="1"/>
          </p:cNvSpPr>
          <p:nvPr>
            <p:ph sz="quarter" idx="28"/>
          </p:nvPr>
        </p:nvSpPr>
        <p:spPr>
          <a:xfrm>
            <a:off x="600075" y="4562475"/>
            <a:ext cx="2346325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9280688" y="3940952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2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6398258" y="3940952"/>
            <a:ext cx="2339341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30" hasCustomPrompt="1"/>
          </p:nvPr>
        </p:nvSpPr>
        <p:spPr>
          <a:xfrm>
            <a:off x="3492664" y="3940952"/>
            <a:ext cx="2315999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4" name="Текст 4"/>
          <p:cNvSpPr>
            <a:spLocks noGrp="1"/>
          </p:cNvSpPr>
          <p:nvPr>
            <p:ph type="body" sz="quarter" idx="31" hasCustomPrompt="1"/>
          </p:nvPr>
        </p:nvSpPr>
        <p:spPr>
          <a:xfrm>
            <a:off x="610235" y="3940952"/>
            <a:ext cx="234569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4077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62">
          <p15:clr>
            <a:srgbClr val="FBAE40"/>
          </p15:clr>
        </p15:guide>
        <p15:guide id="2" pos="2195">
          <p15:clr>
            <a:srgbClr val="FBAE40"/>
          </p15:clr>
        </p15:guide>
        <p15:guide id="3" pos="3659">
          <p15:clr>
            <a:srgbClr val="FBAE40"/>
          </p15:clr>
        </p15:guide>
        <p15:guide id="4" pos="4021">
          <p15:clr>
            <a:srgbClr val="FBAE40"/>
          </p15:clr>
        </p15:guide>
        <p15:guide id="5" pos="5504">
          <p15:clr>
            <a:srgbClr val="FBAE40"/>
          </p15:clr>
        </p15:guide>
        <p15:guide id="6" pos="5837">
          <p15:clr>
            <a:srgbClr val="FBAE40"/>
          </p15:clr>
        </p15:guide>
        <p15:guide id="7" orient="horz" pos="2478">
          <p15:clr>
            <a:srgbClr val="FBAE40"/>
          </p15:clr>
        </p15:guide>
        <p15:guide id="8" orient="horz" pos="2160">
          <p15:clr>
            <a:srgbClr val="FBAE40"/>
          </p15:clr>
        </p15:guide>
        <p15:guide id="9" orient="horz" pos="2795">
          <p15:clr>
            <a:srgbClr val="FBAE40"/>
          </p15:clr>
        </p15:guide>
        <p15:guide id="10" orient="horz" pos="287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6CF6D-AF0D-42BE-8B8C-6A671B49C1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1320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ами горизонта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600075" y="3933825"/>
            <a:ext cx="11002963" cy="503238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600075" y="4562475"/>
            <a:ext cx="11002963" cy="180869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31" hasCustomPrompt="1"/>
          </p:nvPr>
        </p:nvSpPr>
        <p:spPr>
          <a:xfrm>
            <a:off x="600075" y="975360"/>
            <a:ext cx="11002963" cy="505112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8" name="Объект 32"/>
          <p:cNvSpPr>
            <a:spLocks noGrp="1"/>
          </p:cNvSpPr>
          <p:nvPr>
            <p:ph sz="quarter" idx="32" hasCustomPrompt="1"/>
          </p:nvPr>
        </p:nvSpPr>
        <p:spPr>
          <a:xfrm>
            <a:off x="600075" y="1616075"/>
            <a:ext cx="11002963" cy="1812926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</p:spTree>
    <p:extLst>
      <p:ext uri="{BB962C8B-B14F-4D97-AF65-F5344CB8AC3E}">
        <p14:creationId xmlns:p14="http://schemas.microsoft.com/office/powerpoint/2010/main" val="2638504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478">
          <p15:clr>
            <a:srgbClr val="FBAE40"/>
          </p15:clr>
        </p15:guide>
        <p15:guide id="3" orient="horz" pos="2795">
          <p15:clr>
            <a:srgbClr val="FBAE40"/>
          </p15:clr>
        </p15:guide>
        <p15:guide id="4" orient="horz" pos="2874">
          <p15:clr>
            <a:srgbClr val="FBAE40"/>
          </p15:clr>
        </p15:guide>
        <p15:guide id="5" orient="horz" pos="941">
          <p15:clr>
            <a:srgbClr val="FBAE40"/>
          </p15:clr>
        </p15:guide>
        <p15:guide id="6" orient="horz" pos="1018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: дв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600075" y="3921124"/>
            <a:ext cx="11002963" cy="245427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6383338" y="981075"/>
            <a:ext cx="5219700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7"/>
          </p:nvPr>
        </p:nvSpPr>
        <p:spPr>
          <a:xfrm>
            <a:off x="600076" y="981075"/>
            <a:ext cx="5208588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81636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2" orient="horz" pos="2157">
          <p15:clr>
            <a:srgbClr val="FBAE40"/>
          </p15:clr>
        </p15:guide>
        <p15:guide id="3" orient="horz" pos="2470">
          <p15:clr>
            <a:srgbClr val="FBAE40"/>
          </p15:clr>
        </p15:guide>
        <p15:guide id="4" pos="3659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: дв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383338" y="984847"/>
            <a:ext cx="5219700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7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383338" y="3933824"/>
            <a:ext cx="5219700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2"/>
          </p:nvPr>
        </p:nvSpPr>
        <p:spPr>
          <a:xfrm>
            <a:off x="600076" y="981075"/>
            <a:ext cx="5208588" cy="539940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95229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2478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00075" y="986473"/>
            <a:ext cx="5208588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2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391388" y="3935450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3" name="Объект 40"/>
          <p:cNvSpPr>
            <a:spLocks noGrp="1"/>
          </p:cNvSpPr>
          <p:nvPr>
            <p:ph sz="quarter" idx="35" hasCustomPrompt="1"/>
          </p:nvPr>
        </p:nvSpPr>
        <p:spPr>
          <a:xfrm>
            <a:off x="600075" y="3935450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6" name="Объект 40"/>
          <p:cNvSpPr>
            <a:spLocks noGrp="1"/>
          </p:cNvSpPr>
          <p:nvPr>
            <p:ph sz="quarter" idx="36" hasCustomPrompt="1"/>
          </p:nvPr>
        </p:nvSpPr>
        <p:spPr>
          <a:xfrm>
            <a:off x="6389415" y="998220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</p:spTree>
    <p:extLst>
      <p:ext uri="{BB962C8B-B14F-4D97-AF65-F5344CB8AC3E}">
        <p14:creationId xmlns:p14="http://schemas.microsoft.com/office/powerpoint/2010/main" val="3586311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2" orient="horz" pos="2170">
          <p15:clr>
            <a:srgbClr val="FBAE40"/>
          </p15:clr>
        </p15:guide>
        <p15:guide id="3" orient="horz" pos="2477">
          <p15:clr>
            <a:srgbClr val="FBAE40"/>
          </p15:clr>
        </p15:guide>
        <p15:guide id="4" pos="3659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ПРИЛОЖЕНИЕ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600074" y="981075"/>
            <a:ext cx="11002645" cy="5394325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1918429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подзаголовка с чертой и 4 текстовых блок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>
          <a:xfrm>
            <a:off x="600076" y="981075"/>
            <a:ext cx="5208588" cy="244246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2 ПОДЗАГОЛОВКА И 4 ТЕКСТОВЫХ БЛОКА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21"/>
          </p:nvPr>
        </p:nvSpPr>
        <p:spPr>
          <a:xfrm>
            <a:off x="6380480" y="3921760"/>
            <a:ext cx="5222240" cy="245872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19"/>
          </p:nvPr>
        </p:nvSpPr>
        <p:spPr>
          <a:xfrm>
            <a:off x="605474" y="4572001"/>
            <a:ext cx="5203189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4"/>
          </p:nvPr>
        </p:nvSpPr>
        <p:spPr>
          <a:xfrm>
            <a:off x="6380480" y="1615441"/>
            <a:ext cx="5222558" cy="179831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504318" y="980728"/>
            <a:ext cx="5085704" cy="513361"/>
          </a:xfrm>
          <a:prstGeom prst="rect">
            <a:avLst/>
          </a:prstGeom>
        </p:spPr>
        <p:txBody>
          <a:bodyPr lIns="0" t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724619" y="3935002"/>
            <a:ext cx="5084044" cy="515078"/>
          </a:xfrm>
          <a:prstGeom prst="rect">
            <a:avLst/>
          </a:prstGeom>
        </p:spPr>
        <p:txBody>
          <a:bodyPr lIns="0" t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 flipH="1">
            <a:off x="6406360" y="976313"/>
            <a:ext cx="2858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 flipH="1">
            <a:off x="632413" y="3932298"/>
            <a:ext cx="2858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937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  <p15:guide id="3" orient="horz" pos="2470">
          <p15:clr>
            <a:srgbClr val="FBAE40"/>
          </p15:clr>
        </p15:guide>
        <p15:guide id="4" orient="horz" pos="2157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подзаголовка с чертой и текс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3 ПОДЗАГОЛОВКА С ТЕКСТОВЫМИ БЛОКАМИ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8315888" y="1527175"/>
            <a:ext cx="3283200" cy="484822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>
          <a:xfrm>
            <a:off x="613232" y="1527175"/>
            <a:ext cx="3283200" cy="484822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>
          <a:xfrm>
            <a:off x="4459712" y="1527175"/>
            <a:ext cx="3283200" cy="484822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733247" y="988563"/>
            <a:ext cx="3178353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 flipV="1">
            <a:off x="638062" y="988563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 userDrawn="1"/>
        </p:nvCxnSpPr>
        <p:spPr>
          <a:xfrm flipV="1">
            <a:off x="4476965" y="988563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 userDrawn="1"/>
        </p:nvCxnSpPr>
        <p:spPr>
          <a:xfrm flipV="1">
            <a:off x="8345069" y="988563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Текст 4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4578966" y="988563"/>
            <a:ext cx="3178353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4" name="Текст 4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8424685" y="988563"/>
            <a:ext cx="3178353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039782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3">
          <p15:clr>
            <a:srgbClr val="FBAE40"/>
          </p15:clr>
        </p15:guide>
        <p15:guide id="2" pos="2464">
          <p15:clr>
            <a:srgbClr val="FBAE40"/>
          </p15:clr>
        </p15:guide>
        <p15:guide id="3" pos="4883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962">
          <p15:clr>
            <a:srgbClr val="FBAE40"/>
          </p15:clr>
        </p15:guide>
        <p15:guide id="6" orient="horz" pos="890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подзаголовка с чертой и текс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9193162" y="833438"/>
            <a:ext cx="2409876" cy="5549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>
              <a:spcBef>
                <a:spcPts val="600"/>
              </a:spcBef>
            </a:pPr>
            <a:endParaRPr lang="ru-RU" sz="1400" kern="1200" dirty="0">
              <a:solidFill>
                <a:srgbClr val="3C3C3C"/>
              </a:solidFill>
              <a:latin typeface="PF Din Text Cond Pro Обычный" charset="0"/>
            </a:endParaRP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33" hasCustomPrompt="1"/>
          </p:nvPr>
        </p:nvSpPr>
        <p:spPr>
          <a:xfrm>
            <a:off x="733247" y="988563"/>
            <a:ext cx="2213153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1" name="Прямая соединительная линия 20"/>
          <p:cNvCxnSpPr/>
          <p:nvPr userDrawn="1"/>
        </p:nvCxnSpPr>
        <p:spPr>
          <a:xfrm flipV="1">
            <a:off x="638062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9272904" y="1616075"/>
            <a:ext cx="2239797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4 ПОДЗАГОЛОВКА С ВЕРТИКАЛЬНЫМИ ТЕКСТОВЫМИ БЛОКАМИ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>
          <a:xfrm>
            <a:off x="6388099" y="1616075"/>
            <a:ext cx="2346325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>
          <a:xfrm>
            <a:off x="3484880" y="1616075"/>
            <a:ext cx="2323628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>
          <a:xfrm>
            <a:off x="600075" y="1616075"/>
            <a:ext cx="2346325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34" hasCustomPrompt="1"/>
          </p:nvPr>
        </p:nvSpPr>
        <p:spPr>
          <a:xfrm>
            <a:off x="3612763" y="988563"/>
            <a:ext cx="2213153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6" name="Прямая соединительная линия 25"/>
          <p:cNvCxnSpPr/>
          <p:nvPr userDrawn="1"/>
        </p:nvCxnSpPr>
        <p:spPr>
          <a:xfrm flipV="1">
            <a:off x="3517578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4"/>
          <p:cNvSpPr>
            <a:spLocks noGrp="1"/>
          </p:cNvSpPr>
          <p:nvPr>
            <p:ph type="body" sz="quarter" idx="35" hasCustomPrompt="1"/>
          </p:nvPr>
        </p:nvSpPr>
        <p:spPr>
          <a:xfrm>
            <a:off x="6510069" y="985687"/>
            <a:ext cx="2213153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8" name="Прямая соединительная линия 27"/>
          <p:cNvCxnSpPr/>
          <p:nvPr userDrawn="1"/>
        </p:nvCxnSpPr>
        <p:spPr>
          <a:xfrm flipV="1">
            <a:off x="6414884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Текст 4"/>
          <p:cNvSpPr>
            <a:spLocks noGrp="1"/>
          </p:cNvSpPr>
          <p:nvPr>
            <p:ph type="body" sz="quarter" idx="36" hasCustomPrompt="1"/>
          </p:nvPr>
        </p:nvSpPr>
        <p:spPr>
          <a:xfrm>
            <a:off x="9389586" y="985687"/>
            <a:ext cx="2123116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30" name="Прямая соединительная линия 29"/>
          <p:cNvCxnSpPr/>
          <p:nvPr userDrawn="1"/>
        </p:nvCxnSpPr>
        <p:spPr>
          <a:xfrm flipV="1">
            <a:off x="9294400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237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2" pos="3659">
          <p15:clr>
            <a:srgbClr val="FBAE40"/>
          </p15:clr>
        </p15:guide>
        <p15:guide id="3" pos="2195">
          <p15:clr>
            <a:srgbClr val="FBAE40"/>
          </p15:clr>
        </p15:guide>
        <p15:guide id="4" pos="1856">
          <p15:clr>
            <a:srgbClr val="FBAE40"/>
          </p15:clr>
        </p15:guide>
        <p15:guide id="5" pos="5504">
          <p15:clr>
            <a:srgbClr val="FBAE40"/>
          </p15:clr>
        </p15:guide>
        <p15:guide id="6" pos="5836">
          <p15:clr>
            <a:srgbClr val="FBAE40"/>
          </p15:clr>
        </p15:guide>
        <p15:guide id="7" orient="horz" pos="1018">
          <p15:clr>
            <a:srgbClr val="FBAE40"/>
          </p15:clr>
        </p15:guide>
        <p15:guide id="8" orient="horz" pos="947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599440" y="975360"/>
            <a:ext cx="11003280" cy="539686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 marL="180975" indent="-180975">
              <a:buClr>
                <a:schemeClr val="bg1"/>
              </a:buClr>
              <a:defRPr lang="ru-RU" sz="14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350838" indent="-169863">
              <a:buClr>
                <a:schemeClr val="bg1"/>
              </a:buClr>
              <a:defRPr lang="ru-RU" sz="12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599381" y="358751"/>
            <a:ext cx="1150362" cy="361948"/>
            <a:chOff x="3160369" y="1847854"/>
            <a:chExt cx="1150362" cy="361948"/>
          </a:xfrm>
          <a:solidFill>
            <a:schemeClr val="bg1"/>
          </a:solidFill>
        </p:grpSpPr>
        <p:sp>
          <p:nvSpPr>
            <p:cNvPr id="22" name="Freeform 5"/>
            <p:cNvSpPr>
              <a:spLocks noEditPoints="1"/>
            </p:cNvSpPr>
            <p:nvPr userDrawn="1"/>
          </p:nvSpPr>
          <p:spPr bwMode="auto">
            <a:xfrm>
              <a:off x="3587307" y="1912606"/>
              <a:ext cx="84913" cy="132825"/>
            </a:xfrm>
            <a:custGeom>
              <a:avLst/>
              <a:gdLst/>
              <a:ahLst/>
              <a:cxnLst>
                <a:cxn ang="0">
                  <a:pos x="130" y="18"/>
                </a:cxn>
                <a:cxn ang="0">
                  <a:pos x="106" y="5"/>
                </a:cxn>
                <a:cxn ang="0">
                  <a:pos x="75" y="0"/>
                </a:cxn>
                <a:cxn ang="0">
                  <a:pos x="0" y="0"/>
                </a:cxn>
                <a:cxn ang="0">
                  <a:pos x="0" y="236"/>
                </a:cxn>
                <a:cxn ang="0">
                  <a:pos x="50" y="236"/>
                </a:cxn>
                <a:cxn ang="0">
                  <a:pos x="50" y="150"/>
                </a:cxn>
                <a:cxn ang="0">
                  <a:pos x="78" y="150"/>
                </a:cxn>
                <a:cxn ang="0">
                  <a:pos x="109" y="145"/>
                </a:cxn>
                <a:cxn ang="0">
                  <a:pos x="132" y="130"/>
                </a:cxn>
                <a:cxn ang="0">
                  <a:pos x="146" y="106"/>
                </a:cxn>
                <a:cxn ang="0">
                  <a:pos x="151" y="75"/>
                </a:cxn>
                <a:cxn ang="0">
                  <a:pos x="146" y="41"/>
                </a:cxn>
                <a:cxn ang="0">
                  <a:pos x="130" y="18"/>
                </a:cxn>
                <a:cxn ang="0">
                  <a:pos x="95" y="98"/>
                </a:cxn>
                <a:cxn ang="0">
                  <a:pos x="76" y="104"/>
                </a:cxn>
                <a:cxn ang="0">
                  <a:pos x="50" y="104"/>
                </a:cxn>
                <a:cxn ang="0">
                  <a:pos x="50" y="46"/>
                </a:cxn>
                <a:cxn ang="0">
                  <a:pos x="75" y="46"/>
                </a:cxn>
                <a:cxn ang="0">
                  <a:pos x="96" y="52"/>
                </a:cxn>
                <a:cxn ang="0">
                  <a:pos x="103" y="74"/>
                </a:cxn>
                <a:cxn ang="0">
                  <a:pos x="95" y="98"/>
                </a:cxn>
              </a:cxnLst>
              <a:rect l="0" t="0" r="r" b="b"/>
              <a:pathLst>
                <a:path w="151" h="236">
                  <a:moveTo>
                    <a:pt x="130" y="18"/>
                  </a:moveTo>
                  <a:cubicBezTo>
                    <a:pt x="123" y="12"/>
                    <a:pt x="115" y="8"/>
                    <a:pt x="106" y="5"/>
                  </a:cubicBezTo>
                  <a:cubicBezTo>
                    <a:pt x="97" y="2"/>
                    <a:pt x="86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50" y="236"/>
                    <a:pt x="50" y="236"/>
                    <a:pt x="50" y="236"/>
                  </a:cubicBezTo>
                  <a:cubicBezTo>
                    <a:pt x="50" y="150"/>
                    <a:pt x="50" y="150"/>
                    <a:pt x="50" y="150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89" y="150"/>
                    <a:pt x="99" y="148"/>
                    <a:pt x="109" y="145"/>
                  </a:cubicBezTo>
                  <a:cubicBezTo>
                    <a:pt x="117" y="141"/>
                    <a:pt x="125" y="136"/>
                    <a:pt x="132" y="130"/>
                  </a:cubicBezTo>
                  <a:cubicBezTo>
                    <a:pt x="138" y="123"/>
                    <a:pt x="143" y="115"/>
                    <a:pt x="146" y="106"/>
                  </a:cubicBezTo>
                  <a:cubicBezTo>
                    <a:pt x="150" y="96"/>
                    <a:pt x="151" y="86"/>
                    <a:pt x="151" y="75"/>
                  </a:cubicBezTo>
                  <a:cubicBezTo>
                    <a:pt x="151" y="62"/>
                    <a:pt x="149" y="51"/>
                    <a:pt x="146" y="41"/>
                  </a:cubicBezTo>
                  <a:cubicBezTo>
                    <a:pt x="142" y="32"/>
                    <a:pt x="137" y="24"/>
                    <a:pt x="130" y="18"/>
                  </a:cubicBezTo>
                  <a:close/>
                  <a:moveTo>
                    <a:pt x="95" y="98"/>
                  </a:moveTo>
                  <a:cubicBezTo>
                    <a:pt x="89" y="102"/>
                    <a:pt x="83" y="104"/>
                    <a:pt x="76" y="104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84" y="46"/>
                    <a:pt x="91" y="48"/>
                    <a:pt x="96" y="52"/>
                  </a:cubicBezTo>
                  <a:cubicBezTo>
                    <a:pt x="101" y="57"/>
                    <a:pt x="103" y="64"/>
                    <a:pt x="103" y="74"/>
                  </a:cubicBezTo>
                  <a:cubicBezTo>
                    <a:pt x="103" y="85"/>
                    <a:pt x="100" y="93"/>
                    <a:pt x="95" y="9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0" name="Freeform 6"/>
            <p:cNvSpPr>
              <a:spLocks noEditPoints="1"/>
            </p:cNvSpPr>
            <p:nvPr userDrawn="1"/>
          </p:nvSpPr>
          <p:spPr bwMode="auto">
            <a:xfrm>
              <a:off x="3692382" y="1912132"/>
              <a:ext cx="85151" cy="134485"/>
            </a:xfrm>
            <a:custGeom>
              <a:avLst/>
              <a:gdLst/>
              <a:ahLst/>
              <a:cxnLst>
                <a:cxn ang="0">
                  <a:pos x="133" y="24"/>
                </a:cxn>
                <a:cxn ang="0">
                  <a:pos x="110" y="6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8" y="24"/>
                </a:cxn>
                <a:cxn ang="0">
                  <a:pos x="5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5" y="190"/>
                </a:cxn>
                <a:cxn ang="0">
                  <a:pos x="18" y="215"/>
                </a:cxn>
                <a:cxn ang="0">
                  <a:pos x="42" y="233"/>
                </a:cxn>
                <a:cxn ang="0">
                  <a:pos x="76" y="239"/>
                </a:cxn>
                <a:cxn ang="0">
                  <a:pos x="107" y="234"/>
                </a:cxn>
                <a:cxn ang="0">
                  <a:pos x="130" y="219"/>
                </a:cxn>
                <a:cxn ang="0">
                  <a:pos x="146" y="195"/>
                </a:cxn>
                <a:cxn ang="0">
                  <a:pos x="152" y="163"/>
                </a:cxn>
                <a:cxn ang="0">
                  <a:pos x="152" y="75"/>
                </a:cxn>
                <a:cxn ang="0">
                  <a:pos x="147" y="48"/>
                </a:cxn>
                <a:cxn ang="0">
                  <a:pos x="133" y="24"/>
                </a:cxn>
                <a:cxn ang="0">
                  <a:pos x="102" y="166"/>
                </a:cxn>
                <a:cxn ang="0">
                  <a:pos x="95" y="185"/>
                </a:cxn>
                <a:cxn ang="0">
                  <a:pos x="76" y="192"/>
                </a:cxn>
                <a:cxn ang="0">
                  <a:pos x="56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  <a:cxn ang="0">
                  <a:pos x="56" y="56"/>
                </a:cxn>
                <a:cxn ang="0">
                  <a:pos x="64" y="50"/>
                </a:cxn>
                <a:cxn ang="0">
                  <a:pos x="76" y="47"/>
                </a:cxn>
                <a:cxn ang="0">
                  <a:pos x="89" y="50"/>
                </a:cxn>
                <a:cxn ang="0">
                  <a:pos x="97" y="57"/>
                </a:cxn>
                <a:cxn ang="0">
                  <a:pos x="101" y="65"/>
                </a:cxn>
                <a:cxn ang="0">
                  <a:pos x="102" y="73"/>
                </a:cxn>
                <a:cxn ang="0">
                  <a:pos x="102" y="166"/>
                </a:cxn>
              </a:cxnLst>
              <a:rect l="0" t="0" r="r" b="b"/>
              <a:pathLst>
                <a:path w="152" h="239">
                  <a:moveTo>
                    <a:pt x="133" y="24"/>
                  </a:moveTo>
                  <a:cubicBezTo>
                    <a:pt x="127" y="16"/>
                    <a:pt x="119" y="11"/>
                    <a:pt x="110" y="6"/>
                  </a:cubicBezTo>
                  <a:cubicBezTo>
                    <a:pt x="100" y="2"/>
                    <a:pt x="89" y="0"/>
                    <a:pt x="76" y="0"/>
                  </a:cubicBezTo>
                  <a:cubicBezTo>
                    <a:pt x="63" y="0"/>
                    <a:pt x="51" y="2"/>
                    <a:pt x="41" y="7"/>
                  </a:cubicBezTo>
                  <a:cubicBezTo>
                    <a:pt x="32" y="11"/>
                    <a:pt x="24" y="17"/>
                    <a:pt x="18" y="24"/>
                  </a:cubicBezTo>
                  <a:cubicBezTo>
                    <a:pt x="12" y="32"/>
                    <a:pt x="7" y="40"/>
                    <a:pt x="5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5" y="190"/>
                  </a:cubicBezTo>
                  <a:cubicBezTo>
                    <a:pt x="8" y="200"/>
                    <a:pt x="12" y="208"/>
                    <a:pt x="18" y="215"/>
                  </a:cubicBezTo>
                  <a:cubicBezTo>
                    <a:pt x="24" y="223"/>
                    <a:pt x="32" y="228"/>
                    <a:pt x="42" y="233"/>
                  </a:cubicBezTo>
                  <a:cubicBezTo>
                    <a:pt x="51" y="237"/>
                    <a:pt x="63" y="239"/>
                    <a:pt x="76" y="239"/>
                  </a:cubicBezTo>
                  <a:cubicBezTo>
                    <a:pt x="88" y="239"/>
                    <a:pt x="98" y="237"/>
                    <a:pt x="107" y="234"/>
                  </a:cubicBezTo>
                  <a:cubicBezTo>
                    <a:pt x="116" y="231"/>
                    <a:pt x="124" y="225"/>
                    <a:pt x="130" y="219"/>
                  </a:cubicBezTo>
                  <a:cubicBezTo>
                    <a:pt x="137" y="212"/>
                    <a:pt x="142" y="204"/>
                    <a:pt x="146" y="195"/>
                  </a:cubicBezTo>
                  <a:cubicBezTo>
                    <a:pt x="150" y="185"/>
                    <a:pt x="152" y="175"/>
                    <a:pt x="152" y="163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2" y="66"/>
                    <a:pt x="150" y="57"/>
                    <a:pt x="147" y="48"/>
                  </a:cubicBezTo>
                  <a:cubicBezTo>
                    <a:pt x="144" y="39"/>
                    <a:pt x="139" y="31"/>
                    <a:pt x="133" y="24"/>
                  </a:cubicBezTo>
                  <a:close/>
                  <a:moveTo>
                    <a:pt x="102" y="166"/>
                  </a:moveTo>
                  <a:cubicBezTo>
                    <a:pt x="102" y="174"/>
                    <a:pt x="100" y="180"/>
                    <a:pt x="95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7" y="192"/>
                    <a:pt x="60" y="189"/>
                    <a:pt x="56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ubicBezTo>
                    <a:pt x="52" y="61"/>
                    <a:pt x="53" y="59"/>
                    <a:pt x="56" y="56"/>
                  </a:cubicBezTo>
                  <a:cubicBezTo>
                    <a:pt x="58" y="54"/>
                    <a:pt x="60" y="51"/>
                    <a:pt x="64" y="50"/>
                  </a:cubicBezTo>
                  <a:cubicBezTo>
                    <a:pt x="67" y="48"/>
                    <a:pt x="72" y="47"/>
                    <a:pt x="76" y="47"/>
                  </a:cubicBezTo>
                  <a:cubicBezTo>
                    <a:pt x="81" y="47"/>
                    <a:pt x="86" y="48"/>
                    <a:pt x="89" y="50"/>
                  </a:cubicBezTo>
                  <a:cubicBezTo>
                    <a:pt x="92" y="52"/>
                    <a:pt x="95" y="54"/>
                    <a:pt x="97" y="57"/>
                  </a:cubicBezTo>
                  <a:cubicBezTo>
                    <a:pt x="99" y="60"/>
                    <a:pt x="100" y="63"/>
                    <a:pt x="101" y="65"/>
                  </a:cubicBezTo>
                  <a:cubicBezTo>
                    <a:pt x="102" y="68"/>
                    <a:pt x="102" y="71"/>
                    <a:pt x="102" y="73"/>
                  </a:cubicBezTo>
                  <a:lnTo>
                    <a:pt x="102" y="1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1" name="Freeform 7"/>
            <p:cNvSpPr>
              <a:spLocks/>
            </p:cNvSpPr>
            <p:nvPr userDrawn="1"/>
          </p:nvSpPr>
          <p:spPr bwMode="auto">
            <a:xfrm>
              <a:off x="3804097" y="1912132"/>
              <a:ext cx="83965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3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7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4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1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6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8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3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1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1" y="180"/>
                    <a:pt x="4" y="190"/>
                  </a:cubicBezTo>
                  <a:cubicBezTo>
                    <a:pt x="7" y="199"/>
                    <a:pt x="12" y="208"/>
                    <a:pt x="17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0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4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8" y="190"/>
                    <a:pt x="82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2" name="Freeform 8"/>
            <p:cNvSpPr>
              <a:spLocks/>
            </p:cNvSpPr>
            <p:nvPr userDrawn="1"/>
          </p:nvSpPr>
          <p:spPr bwMode="auto">
            <a:xfrm>
              <a:off x="3911069" y="1912132"/>
              <a:ext cx="84202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4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8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5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2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7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9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4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4" y="190"/>
                  </a:cubicBezTo>
                  <a:cubicBezTo>
                    <a:pt x="7" y="199"/>
                    <a:pt x="12" y="208"/>
                    <a:pt x="18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1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5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3" name="Freeform 9"/>
            <p:cNvSpPr>
              <a:spLocks/>
            </p:cNvSpPr>
            <p:nvPr userDrawn="1"/>
          </p:nvSpPr>
          <p:spPr bwMode="auto">
            <a:xfrm>
              <a:off x="4021836" y="1912606"/>
              <a:ext cx="76849" cy="132825"/>
            </a:xfrm>
            <a:custGeom>
              <a:avLst/>
              <a:gdLst/>
              <a:ahLst/>
              <a:cxnLst>
                <a:cxn ang="0">
                  <a:pos x="0" y="560"/>
                </a:cxn>
                <a:cxn ang="0">
                  <a:pos x="324" y="560"/>
                </a:cxn>
                <a:cxn ang="0">
                  <a:pos x="324" y="451"/>
                </a:cxn>
                <a:cxn ang="0">
                  <a:pos x="115" y="451"/>
                </a:cxn>
                <a:cxn ang="0">
                  <a:pos x="115" y="332"/>
                </a:cxn>
                <a:cxn ang="0">
                  <a:pos x="295" y="332"/>
                </a:cxn>
                <a:cxn ang="0">
                  <a:pos x="295" y="226"/>
                </a:cxn>
                <a:cxn ang="0">
                  <a:pos x="115" y="226"/>
                </a:cxn>
                <a:cxn ang="0">
                  <a:pos x="115" y="109"/>
                </a:cxn>
                <a:cxn ang="0">
                  <a:pos x="324" y="109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560"/>
                </a:cxn>
              </a:cxnLst>
              <a:rect l="0" t="0" r="r" b="b"/>
              <a:pathLst>
                <a:path w="324" h="560">
                  <a:moveTo>
                    <a:pt x="0" y="560"/>
                  </a:moveTo>
                  <a:lnTo>
                    <a:pt x="324" y="560"/>
                  </a:lnTo>
                  <a:lnTo>
                    <a:pt x="324" y="451"/>
                  </a:lnTo>
                  <a:lnTo>
                    <a:pt x="115" y="451"/>
                  </a:lnTo>
                  <a:lnTo>
                    <a:pt x="115" y="332"/>
                  </a:lnTo>
                  <a:lnTo>
                    <a:pt x="295" y="332"/>
                  </a:lnTo>
                  <a:lnTo>
                    <a:pt x="295" y="226"/>
                  </a:lnTo>
                  <a:lnTo>
                    <a:pt x="115" y="226"/>
                  </a:lnTo>
                  <a:lnTo>
                    <a:pt x="115" y="109"/>
                  </a:lnTo>
                  <a:lnTo>
                    <a:pt x="324" y="109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0" y="5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4" name="Freeform 10"/>
            <p:cNvSpPr>
              <a:spLocks/>
            </p:cNvSpPr>
            <p:nvPr userDrawn="1"/>
          </p:nvSpPr>
          <p:spPr bwMode="auto">
            <a:xfrm>
              <a:off x="4113865" y="1912606"/>
              <a:ext cx="83965" cy="132825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118" y="107"/>
                </a:cxn>
                <a:cxn ang="0">
                  <a:pos x="118" y="560"/>
                </a:cxn>
                <a:cxn ang="0">
                  <a:pos x="234" y="560"/>
                </a:cxn>
                <a:cxn ang="0">
                  <a:pos x="234" y="107"/>
                </a:cxn>
                <a:cxn ang="0">
                  <a:pos x="354" y="107"/>
                </a:cxn>
                <a:cxn ang="0">
                  <a:pos x="354" y="0"/>
                </a:cxn>
                <a:cxn ang="0">
                  <a:pos x="0" y="0"/>
                </a:cxn>
                <a:cxn ang="0">
                  <a:pos x="0" y="107"/>
                </a:cxn>
              </a:cxnLst>
              <a:rect l="0" t="0" r="r" b="b"/>
              <a:pathLst>
                <a:path w="354" h="560">
                  <a:moveTo>
                    <a:pt x="0" y="107"/>
                  </a:moveTo>
                  <a:lnTo>
                    <a:pt x="118" y="107"/>
                  </a:lnTo>
                  <a:lnTo>
                    <a:pt x="118" y="560"/>
                  </a:lnTo>
                  <a:lnTo>
                    <a:pt x="234" y="560"/>
                  </a:lnTo>
                  <a:lnTo>
                    <a:pt x="234" y="107"/>
                  </a:lnTo>
                  <a:lnTo>
                    <a:pt x="354" y="107"/>
                  </a:lnTo>
                  <a:lnTo>
                    <a:pt x="354" y="0"/>
                  </a:lnTo>
                  <a:lnTo>
                    <a:pt x="0" y="0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5" name="Freeform 11"/>
            <p:cNvSpPr>
              <a:spLocks/>
            </p:cNvSpPr>
            <p:nvPr userDrawn="1"/>
          </p:nvSpPr>
          <p:spPr bwMode="auto">
            <a:xfrm>
              <a:off x="4220362" y="1912606"/>
              <a:ext cx="90369" cy="132825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116" y="325"/>
                </a:cxn>
                <a:cxn ang="0">
                  <a:pos x="116" y="325"/>
                </a:cxn>
                <a:cxn ang="0">
                  <a:pos x="116" y="0"/>
                </a:cxn>
                <a:cxn ang="0">
                  <a:pos x="0" y="0"/>
                </a:cxn>
                <a:cxn ang="0">
                  <a:pos x="0" y="560"/>
                </a:cxn>
                <a:cxn ang="0">
                  <a:pos x="109" y="560"/>
                </a:cxn>
                <a:cxn ang="0">
                  <a:pos x="265" y="256"/>
                </a:cxn>
                <a:cxn ang="0">
                  <a:pos x="265" y="256"/>
                </a:cxn>
                <a:cxn ang="0">
                  <a:pos x="265" y="560"/>
                </a:cxn>
                <a:cxn ang="0">
                  <a:pos x="381" y="560"/>
                </a:cxn>
                <a:cxn ang="0">
                  <a:pos x="381" y="0"/>
                </a:cxn>
                <a:cxn ang="0">
                  <a:pos x="277" y="0"/>
                </a:cxn>
              </a:cxnLst>
              <a:rect l="0" t="0" r="r" b="b"/>
              <a:pathLst>
                <a:path w="381" h="560">
                  <a:moveTo>
                    <a:pt x="277" y="0"/>
                  </a:moveTo>
                  <a:lnTo>
                    <a:pt x="116" y="325"/>
                  </a:lnTo>
                  <a:lnTo>
                    <a:pt x="116" y="325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560"/>
                  </a:lnTo>
                  <a:lnTo>
                    <a:pt x="109" y="560"/>
                  </a:lnTo>
                  <a:lnTo>
                    <a:pt x="265" y="256"/>
                  </a:lnTo>
                  <a:lnTo>
                    <a:pt x="265" y="256"/>
                  </a:lnTo>
                  <a:lnTo>
                    <a:pt x="265" y="560"/>
                  </a:lnTo>
                  <a:lnTo>
                    <a:pt x="381" y="560"/>
                  </a:lnTo>
                  <a:lnTo>
                    <a:pt x="381" y="0"/>
                  </a:lnTo>
                  <a:lnTo>
                    <a:pt x="27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grpSp>
          <p:nvGrpSpPr>
            <p:cNvPr id="46" name="Группа 84"/>
            <p:cNvGrpSpPr/>
            <p:nvPr userDrawn="1"/>
          </p:nvGrpSpPr>
          <p:grpSpPr>
            <a:xfrm>
              <a:off x="3160369" y="1847854"/>
              <a:ext cx="361475" cy="361948"/>
              <a:chOff x="3160369" y="1847854"/>
              <a:chExt cx="361475" cy="361948"/>
            </a:xfrm>
            <a:grpFill/>
          </p:grpSpPr>
          <p:sp>
            <p:nvSpPr>
              <p:cNvPr id="53" name="Freeform 12"/>
              <p:cNvSpPr>
                <a:spLocks/>
              </p:cNvSpPr>
              <p:nvPr userDrawn="1"/>
            </p:nvSpPr>
            <p:spPr bwMode="auto">
              <a:xfrm>
                <a:off x="3272559" y="1956486"/>
                <a:ext cx="135909" cy="253316"/>
              </a:xfrm>
              <a:custGeom>
                <a:avLst/>
                <a:gdLst/>
                <a:ahLst/>
                <a:cxnLst>
                  <a:cxn ang="0">
                    <a:pos x="187" y="0"/>
                  </a:cxn>
                  <a:cxn ang="0">
                    <a:pos x="0" y="426"/>
                  </a:cxn>
                  <a:cxn ang="0">
                    <a:pos x="122" y="450"/>
                  </a:cxn>
                  <a:cxn ang="0">
                    <a:pos x="242" y="427"/>
                  </a:cxn>
                  <a:cxn ang="0">
                    <a:pos x="196" y="2"/>
                  </a:cxn>
                  <a:cxn ang="0">
                    <a:pos x="187" y="0"/>
                  </a:cxn>
                </a:cxnLst>
                <a:rect l="0" t="0" r="r" b="b"/>
                <a:pathLst>
                  <a:path w="242" h="450">
                    <a:moveTo>
                      <a:pt x="187" y="0"/>
                    </a:moveTo>
                    <a:cubicBezTo>
                      <a:pt x="0" y="426"/>
                      <a:pt x="0" y="426"/>
                      <a:pt x="0" y="426"/>
                    </a:cubicBezTo>
                    <a:cubicBezTo>
                      <a:pt x="37" y="442"/>
                      <a:pt x="79" y="450"/>
                      <a:pt x="122" y="450"/>
                    </a:cubicBezTo>
                    <a:cubicBezTo>
                      <a:pt x="165" y="450"/>
                      <a:pt x="205" y="442"/>
                      <a:pt x="242" y="427"/>
                    </a:cubicBezTo>
                    <a:cubicBezTo>
                      <a:pt x="196" y="2"/>
                      <a:pt x="196" y="2"/>
                      <a:pt x="196" y="2"/>
                    </a:cubicBezTo>
                    <a:cubicBezTo>
                      <a:pt x="193" y="2"/>
                      <a:pt x="190" y="1"/>
                      <a:pt x="18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4" name="Freeform 13"/>
              <p:cNvSpPr>
                <a:spLocks/>
              </p:cNvSpPr>
              <p:nvPr userDrawn="1"/>
            </p:nvSpPr>
            <p:spPr bwMode="auto">
              <a:xfrm>
                <a:off x="3167722" y="1949845"/>
                <a:ext cx="201847" cy="237425"/>
              </a:xfrm>
              <a:custGeom>
                <a:avLst/>
                <a:gdLst/>
                <a:ahLst/>
                <a:cxnLst>
                  <a:cxn ang="0">
                    <a:pos x="353" y="0"/>
                  </a:cxn>
                  <a:cxn ang="0">
                    <a:pos x="0" y="232"/>
                  </a:cxn>
                  <a:cxn ang="0">
                    <a:pos x="153" y="422"/>
                  </a:cxn>
                  <a:cxn ang="0">
                    <a:pos x="360" y="6"/>
                  </a:cxn>
                  <a:cxn ang="0">
                    <a:pos x="353" y="0"/>
                  </a:cxn>
                </a:cxnLst>
                <a:rect l="0" t="0" r="r" b="b"/>
                <a:pathLst>
                  <a:path w="360" h="422">
                    <a:moveTo>
                      <a:pt x="353" y="0"/>
                    </a:moveTo>
                    <a:cubicBezTo>
                      <a:pt x="0" y="232"/>
                      <a:pt x="0" y="232"/>
                      <a:pt x="0" y="232"/>
                    </a:cubicBezTo>
                    <a:cubicBezTo>
                      <a:pt x="25" y="313"/>
                      <a:pt x="80" y="381"/>
                      <a:pt x="153" y="422"/>
                    </a:cubicBezTo>
                    <a:cubicBezTo>
                      <a:pt x="360" y="6"/>
                      <a:pt x="360" y="6"/>
                      <a:pt x="360" y="6"/>
                    </a:cubicBezTo>
                    <a:cubicBezTo>
                      <a:pt x="357" y="4"/>
                      <a:pt x="355" y="2"/>
                      <a:pt x="35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5" name="Freeform 14"/>
              <p:cNvSpPr>
                <a:spLocks/>
              </p:cNvSpPr>
              <p:nvPr userDrawn="1"/>
            </p:nvSpPr>
            <p:spPr bwMode="auto">
              <a:xfrm>
                <a:off x="3391627" y="1953165"/>
                <a:ext cx="122863" cy="23410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6" y="416"/>
                  </a:cxn>
                  <a:cxn ang="0">
                    <a:pos x="219" y="225"/>
                  </a:cxn>
                  <a:cxn ang="0">
                    <a:pos x="10" y="0"/>
                  </a:cxn>
                  <a:cxn ang="0">
                    <a:pos x="0" y="5"/>
                  </a:cxn>
                </a:cxnLst>
                <a:rect l="0" t="0" r="r" b="b"/>
                <a:pathLst>
                  <a:path w="219" h="416">
                    <a:moveTo>
                      <a:pt x="0" y="5"/>
                    </a:moveTo>
                    <a:cubicBezTo>
                      <a:pt x="66" y="416"/>
                      <a:pt x="66" y="416"/>
                      <a:pt x="66" y="416"/>
                    </a:cubicBezTo>
                    <a:cubicBezTo>
                      <a:pt x="139" y="376"/>
                      <a:pt x="195" y="307"/>
                      <a:pt x="219" y="22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3" y="4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6" name="Freeform 15"/>
              <p:cNvSpPr>
                <a:spLocks/>
              </p:cNvSpPr>
              <p:nvPr userDrawn="1"/>
            </p:nvSpPr>
            <p:spPr bwMode="auto">
              <a:xfrm>
                <a:off x="3206383" y="1847854"/>
                <a:ext cx="162237" cy="78272"/>
              </a:xfrm>
              <a:custGeom>
                <a:avLst/>
                <a:gdLst/>
                <a:ahLst/>
                <a:cxnLst>
                  <a:cxn ang="0">
                    <a:pos x="289" y="118"/>
                  </a:cxn>
                  <a:cxn ang="0">
                    <a:pos x="221" y="0"/>
                  </a:cxn>
                  <a:cxn ang="0">
                    <a:pos x="0" y="106"/>
                  </a:cxn>
                  <a:cxn ang="0">
                    <a:pos x="274" y="139"/>
                  </a:cxn>
                  <a:cxn ang="0">
                    <a:pos x="289" y="118"/>
                  </a:cxn>
                </a:cxnLst>
                <a:rect l="0" t="0" r="r" b="b"/>
                <a:pathLst>
                  <a:path w="289" h="139">
                    <a:moveTo>
                      <a:pt x="289" y="118"/>
                    </a:moveTo>
                    <a:cubicBezTo>
                      <a:pt x="221" y="0"/>
                      <a:pt x="221" y="0"/>
                      <a:pt x="221" y="0"/>
                    </a:cubicBezTo>
                    <a:cubicBezTo>
                      <a:pt x="134" y="5"/>
                      <a:pt x="55" y="45"/>
                      <a:pt x="0" y="106"/>
                    </a:cubicBezTo>
                    <a:cubicBezTo>
                      <a:pt x="274" y="139"/>
                      <a:pt x="274" y="139"/>
                      <a:pt x="274" y="139"/>
                    </a:cubicBezTo>
                    <a:cubicBezTo>
                      <a:pt x="277" y="131"/>
                      <a:pt x="282" y="123"/>
                      <a:pt x="289" y="1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7" name="Freeform 16"/>
              <p:cNvSpPr>
                <a:spLocks/>
              </p:cNvSpPr>
              <p:nvPr userDrawn="1"/>
            </p:nvSpPr>
            <p:spPr bwMode="auto">
              <a:xfrm>
                <a:off x="3403961" y="1924466"/>
                <a:ext cx="117883" cy="132351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7" y="17"/>
                  </a:cxn>
                  <a:cxn ang="0">
                    <a:pos x="0" y="40"/>
                  </a:cxn>
                  <a:cxn ang="0">
                    <a:pos x="206" y="235"/>
                  </a:cxn>
                  <a:cxn ang="0">
                    <a:pos x="210" y="185"/>
                  </a:cxn>
                  <a:cxn ang="0">
                    <a:pos x="151" y="0"/>
                  </a:cxn>
                </a:cxnLst>
                <a:rect l="0" t="0" r="r" b="b"/>
                <a:pathLst>
                  <a:path w="210" h="235">
                    <a:moveTo>
                      <a:pt x="151" y="0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7" y="25"/>
                      <a:pt x="4" y="33"/>
                      <a:pt x="0" y="40"/>
                    </a:cubicBezTo>
                    <a:cubicBezTo>
                      <a:pt x="206" y="235"/>
                      <a:pt x="206" y="235"/>
                      <a:pt x="206" y="235"/>
                    </a:cubicBezTo>
                    <a:cubicBezTo>
                      <a:pt x="209" y="219"/>
                      <a:pt x="210" y="202"/>
                      <a:pt x="210" y="185"/>
                    </a:cubicBezTo>
                    <a:cubicBezTo>
                      <a:pt x="210" y="116"/>
                      <a:pt x="188" y="52"/>
                      <a:pt x="15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8" name="Freeform 17"/>
              <p:cNvSpPr>
                <a:spLocks/>
              </p:cNvSpPr>
              <p:nvPr userDrawn="1"/>
            </p:nvSpPr>
            <p:spPr bwMode="auto">
              <a:xfrm>
                <a:off x="3160369" y="1926600"/>
                <a:ext cx="200187" cy="131876"/>
              </a:xfrm>
              <a:custGeom>
                <a:avLst/>
                <a:gdLst/>
                <a:ahLst/>
                <a:cxnLst>
                  <a:cxn ang="0">
                    <a:pos x="355" y="16"/>
                  </a:cxn>
                  <a:cxn ang="0">
                    <a:pos x="56" y="0"/>
                  </a:cxn>
                  <a:cxn ang="0">
                    <a:pos x="0" y="181"/>
                  </a:cxn>
                  <a:cxn ang="0">
                    <a:pos x="5" y="234"/>
                  </a:cxn>
                  <a:cxn ang="0">
                    <a:pos x="357" y="27"/>
                  </a:cxn>
                  <a:cxn ang="0">
                    <a:pos x="355" y="16"/>
                  </a:cxn>
                </a:cxnLst>
                <a:rect l="0" t="0" r="r" b="b"/>
                <a:pathLst>
                  <a:path w="357" h="234">
                    <a:moveTo>
                      <a:pt x="355" y="16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21" y="52"/>
                      <a:pt x="0" y="114"/>
                      <a:pt x="0" y="181"/>
                    </a:cubicBezTo>
                    <a:cubicBezTo>
                      <a:pt x="0" y="199"/>
                      <a:pt x="2" y="217"/>
                      <a:pt x="5" y="234"/>
                    </a:cubicBezTo>
                    <a:cubicBezTo>
                      <a:pt x="357" y="27"/>
                      <a:pt x="357" y="27"/>
                      <a:pt x="357" y="27"/>
                    </a:cubicBezTo>
                    <a:cubicBezTo>
                      <a:pt x="356" y="23"/>
                      <a:pt x="355" y="20"/>
                      <a:pt x="35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9" name="Freeform 18"/>
              <p:cNvSpPr>
                <a:spLocks/>
              </p:cNvSpPr>
              <p:nvPr userDrawn="1"/>
            </p:nvSpPr>
            <p:spPr bwMode="auto">
              <a:xfrm>
                <a:off x="3352729" y="1847854"/>
                <a:ext cx="122389" cy="75900"/>
              </a:xfrm>
              <a:custGeom>
                <a:avLst/>
                <a:gdLst/>
                <a:ahLst/>
                <a:cxnLst>
                  <a:cxn ang="0">
                    <a:pos x="56" y="108"/>
                  </a:cxn>
                  <a:cxn ang="0">
                    <a:pos x="95" y="135"/>
                  </a:cxn>
                  <a:cxn ang="0">
                    <a:pos x="218" y="105"/>
                  </a:cxn>
                  <a:cxn ang="0">
                    <a:pos x="0" y="0"/>
                  </a:cxn>
                  <a:cxn ang="0">
                    <a:pos x="45" y="109"/>
                  </a:cxn>
                  <a:cxn ang="0">
                    <a:pos x="56" y="108"/>
                  </a:cxn>
                </a:cxnLst>
                <a:rect l="0" t="0" r="r" b="b"/>
                <a:pathLst>
                  <a:path w="218" h="135">
                    <a:moveTo>
                      <a:pt x="56" y="108"/>
                    </a:moveTo>
                    <a:cubicBezTo>
                      <a:pt x="74" y="108"/>
                      <a:pt x="89" y="119"/>
                      <a:pt x="95" y="135"/>
                    </a:cubicBezTo>
                    <a:cubicBezTo>
                      <a:pt x="218" y="105"/>
                      <a:pt x="218" y="105"/>
                      <a:pt x="218" y="105"/>
                    </a:cubicBezTo>
                    <a:cubicBezTo>
                      <a:pt x="164" y="45"/>
                      <a:pt x="86" y="5"/>
                      <a:pt x="0" y="0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49" y="108"/>
                      <a:pt x="52" y="108"/>
                      <a:pt x="56" y="10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</p:grpSp>
        <p:sp>
          <p:nvSpPr>
            <p:cNvPr id="47" name="Freeform 19"/>
            <p:cNvSpPr>
              <a:spLocks/>
            </p:cNvSpPr>
            <p:nvPr userDrawn="1"/>
          </p:nvSpPr>
          <p:spPr bwMode="auto">
            <a:xfrm>
              <a:off x="3587307" y="2109235"/>
              <a:ext cx="50521" cy="84913"/>
            </a:xfrm>
            <a:custGeom>
              <a:avLst/>
              <a:gdLst/>
              <a:ahLst/>
              <a:cxnLst>
                <a:cxn ang="0">
                  <a:pos x="90" y="118"/>
                </a:cxn>
                <a:cxn ang="0">
                  <a:pos x="75" y="143"/>
                </a:cxn>
                <a:cxn ang="0">
                  <a:pos x="46" y="151"/>
                </a:cxn>
                <a:cxn ang="0">
                  <a:pos x="26" y="148"/>
                </a:cxn>
                <a:cxn ang="0">
                  <a:pos x="12" y="138"/>
                </a:cxn>
                <a:cxn ang="0">
                  <a:pos x="3" y="123"/>
                </a:cxn>
                <a:cxn ang="0">
                  <a:pos x="0" y="104"/>
                </a:cxn>
                <a:cxn ang="0">
                  <a:pos x="0" y="46"/>
                </a:cxn>
                <a:cxn ang="0">
                  <a:pos x="3" y="29"/>
                </a:cxn>
                <a:cxn ang="0">
                  <a:pos x="12" y="14"/>
                </a:cxn>
                <a:cxn ang="0">
                  <a:pos x="26" y="4"/>
                </a:cxn>
                <a:cxn ang="0">
                  <a:pos x="46" y="0"/>
                </a:cxn>
                <a:cxn ang="0">
                  <a:pos x="75" y="10"/>
                </a:cxn>
                <a:cxn ang="0">
                  <a:pos x="90" y="33"/>
                </a:cxn>
                <a:cxn ang="0">
                  <a:pos x="67" y="41"/>
                </a:cxn>
                <a:cxn ang="0">
                  <a:pos x="65" y="35"/>
                </a:cxn>
                <a:cxn ang="0">
                  <a:pos x="61" y="29"/>
                </a:cxn>
                <a:cxn ang="0">
                  <a:pos x="55" y="25"/>
                </a:cxn>
                <a:cxn ang="0">
                  <a:pos x="46" y="24"/>
                </a:cxn>
                <a:cxn ang="0">
                  <a:pos x="37" y="26"/>
                </a:cxn>
                <a:cxn ang="0">
                  <a:pos x="30" y="31"/>
                </a:cxn>
                <a:cxn ang="0">
                  <a:pos x="26" y="38"/>
                </a:cxn>
                <a:cxn ang="0">
                  <a:pos x="25" y="45"/>
                </a:cxn>
                <a:cxn ang="0">
                  <a:pos x="25" y="105"/>
                </a:cxn>
                <a:cxn ang="0">
                  <a:pos x="26" y="114"/>
                </a:cxn>
                <a:cxn ang="0">
                  <a:pos x="30" y="121"/>
                </a:cxn>
                <a:cxn ang="0">
                  <a:pos x="37" y="126"/>
                </a:cxn>
                <a:cxn ang="0">
                  <a:pos x="46" y="128"/>
                </a:cxn>
                <a:cxn ang="0">
                  <a:pos x="60" y="123"/>
                </a:cxn>
                <a:cxn ang="0">
                  <a:pos x="67" y="111"/>
                </a:cxn>
                <a:cxn ang="0">
                  <a:pos x="90" y="118"/>
                </a:cxn>
              </a:cxnLst>
              <a:rect l="0" t="0" r="r" b="b"/>
              <a:pathLst>
                <a:path w="90" h="151">
                  <a:moveTo>
                    <a:pt x="90" y="118"/>
                  </a:moveTo>
                  <a:cubicBezTo>
                    <a:pt x="88" y="129"/>
                    <a:pt x="83" y="137"/>
                    <a:pt x="75" y="143"/>
                  </a:cubicBezTo>
                  <a:cubicBezTo>
                    <a:pt x="67" y="149"/>
                    <a:pt x="57" y="151"/>
                    <a:pt x="46" y="151"/>
                  </a:cubicBezTo>
                  <a:cubicBezTo>
                    <a:pt x="39" y="151"/>
                    <a:pt x="32" y="150"/>
                    <a:pt x="26" y="148"/>
                  </a:cubicBezTo>
                  <a:cubicBezTo>
                    <a:pt x="20" y="145"/>
                    <a:pt x="16" y="142"/>
                    <a:pt x="12" y="138"/>
                  </a:cubicBezTo>
                  <a:cubicBezTo>
                    <a:pt x="8" y="133"/>
                    <a:pt x="5" y="128"/>
                    <a:pt x="3" y="123"/>
                  </a:cubicBezTo>
                  <a:cubicBezTo>
                    <a:pt x="1" y="117"/>
                    <a:pt x="0" y="111"/>
                    <a:pt x="0" y="10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0"/>
                    <a:pt x="1" y="35"/>
                    <a:pt x="3" y="29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5" y="10"/>
                    <a:pt x="20" y="7"/>
                    <a:pt x="26" y="4"/>
                  </a:cubicBezTo>
                  <a:cubicBezTo>
                    <a:pt x="32" y="1"/>
                    <a:pt x="38" y="0"/>
                    <a:pt x="46" y="0"/>
                  </a:cubicBezTo>
                  <a:cubicBezTo>
                    <a:pt x="58" y="0"/>
                    <a:pt x="68" y="3"/>
                    <a:pt x="75" y="10"/>
                  </a:cubicBezTo>
                  <a:cubicBezTo>
                    <a:pt x="83" y="16"/>
                    <a:pt x="88" y="24"/>
                    <a:pt x="90" y="33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39"/>
                    <a:pt x="66" y="37"/>
                    <a:pt x="65" y="35"/>
                  </a:cubicBezTo>
                  <a:cubicBezTo>
                    <a:pt x="64" y="33"/>
                    <a:pt x="63" y="31"/>
                    <a:pt x="61" y="29"/>
                  </a:cubicBezTo>
                  <a:cubicBezTo>
                    <a:pt x="59" y="27"/>
                    <a:pt x="57" y="26"/>
                    <a:pt x="55" y="25"/>
                  </a:cubicBezTo>
                  <a:cubicBezTo>
                    <a:pt x="52" y="24"/>
                    <a:pt x="49" y="24"/>
                    <a:pt x="46" y="24"/>
                  </a:cubicBezTo>
                  <a:cubicBezTo>
                    <a:pt x="43" y="24"/>
                    <a:pt x="39" y="24"/>
                    <a:pt x="37" y="26"/>
                  </a:cubicBezTo>
                  <a:cubicBezTo>
                    <a:pt x="34" y="27"/>
                    <a:pt x="32" y="29"/>
                    <a:pt x="30" y="31"/>
                  </a:cubicBezTo>
                  <a:cubicBezTo>
                    <a:pt x="29" y="33"/>
                    <a:pt x="27" y="35"/>
                    <a:pt x="26" y="38"/>
                  </a:cubicBezTo>
                  <a:cubicBezTo>
                    <a:pt x="25" y="40"/>
                    <a:pt x="25" y="43"/>
                    <a:pt x="25" y="45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5" y="108"/>
                    <a:pt x="25" y="111"/>
                    <a:pt x="26" y="114"/>
                  </a:cubicBezTo>
                  <a:cubicBezTo>
                    <a:pt x="27" y="116"/>
                    <a:pt x="29" y="119"/>
                    <a:pt x="30" y="121"/>
                  </a:cubicBezTo>
                  <a:cubicBezTo>
                    <a:pt x="32" y="123"/>
                    <a:pt x="34" y="125"/>
                    <a:pt x="37" y="126"/>
                  </a:cubicBezTo>
                  <a:cubicBezTo>
                    <a:pt x="40" y="127"/>
                    <a:pt x="43" y="128"/>
                    <a:pt x="46" y="128"/>
                  </a:cubicBezTo>
                  <a:cubicBezTo>
                    <a:pt x="52" y="128"/>
                    <a:pt x="56" y="126"/>
                    <a:pt x="60" y="123"/>
                  </a:cubicBezTo>
                  <a:cubicBezTo>
                    <a:pt x="63" y="120"/>
                    <a:pt x="66" y="116"/>
                    <a:pt x="67" y="111"/>
                  </a:cubicBezTo>
                  <a:lnTo>
                    <a:pt x="90" y="1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8" name="Freeform 20"/>
            <p:cNvSpPr>
              <a:spLocks/>
            </p:cNvSpPr>
            <p:nvPr userDrawn="1"/>
          </p:nvSpPr>
          <p:spPr bwMode="auto">
            <a:xfrm>
              <a:off x="3655855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5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4" y="149"/>
                </a:cxn>
                <a:cxn ang="0">
                  <a:pos x="74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9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5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9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9" name="Freeform 21"/>
            <p:cNvSpPr>
              <a:spLocks noEditPoints="1"/>
            </p:cNvSpPr>
            <p:nvPr userDrawn="1"/>
          </p:nvSpPr>
          <p:spPr bwMode="auto">
            <a:xfrm>
              <a:off x="3732229" y="2109709"/>
              <a:ext cx="51470" cy="83964"/>
            </a:xfrm>
            <a:custGeom>
              <a:avLst/>
              <a:gdLst/>
              <a:ahLst/>
              <a:cxnLst>
                <a:cxn ang="0">
                  <a:pos x="25" y="59"/>
                </a:cxn>
                <a:cxn ang="0">
                  <a:pos x="46" y="59"/>
                </a:cxn>
                <a:cxn ang="0">
                  <a:pos x="67" y="63"/>
                </a:cxn>
                <a:cxn ang="0">
                  <a:pos x="81" y="72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79" y="138"/>
                </a:cxn>
                <a:cxn ang="0">
                  <a:pos x="47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80" y="0"/>
                </a:cxn>
                <a:cxn ang="0">
                  <a:pos x="80" y="23"/>
                </a:cxn>
                <a:cxn ang="0">
                  <a:pos x="25" y="23"/>
                </a:cxn>
                <a:cxn ang="0">
                  <a:pos x="25" y="59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</a:cxnLst>
              <a:rect l="0" t="0" r="r" b="b"/>
              <a:pathLst>
                <a:path w="92" h="149">
                  <a:moveTo>
                    <a:pt x="25" y="59"/>
                  </a:move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3"/>
                  </a:cubicBezTo>
                  <a:cubicBezTo>
                    <a:pt x="72" y="65"/>
                    <a:pt x="77" y="68"/>
                    <a:pt x="81" y="72"/>
                  </a:cubicBezTo>
                  <a:cubicBezTo>
                    <a:pt x="84" y="76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cubicBezTo>
                    <a:pt x="92" y="118"/>
                    <a:pt x="88" y="130"/>
                    <a:pt x="79" y="138"/>
                  </a:cubicBezTo>
                  <a:cubicBezTo>
                    <a:pt x="71" y="145"/>
                    <a:pt x="60" y="149"/>
                    <a:pt x="47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25" y="23"/>
                    <a:pt x="25" y="23"/>
                    <a:pt x="25" y="23"/>
                  </a:cubicBezTo>
                  <a:lnTo>
                    <a:pt x="25" y="59"/>
                  </a:lnTo>
                  <a:close/>
                  <a:moveTo>
                    <a:pt x="25" y="126"/>
                  </a:move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9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25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0" name="Freeform 22"/>
            <p:cNvSpPr>
              <a:spLocks/>
            </p:cNvSpPr>
            <p:nvPr userDrawn="1"/>
          </p:nvSpPr>
          <p:spPr bwMode="auto">
            <a:xfrm>
              <a:off x="3801251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4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3" y="149"/>
                </a:cxn>
                <a:cxn ang="0">
                  <a:pos x="73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8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4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3" y="149"/>
                    <a:pt x="73" y="149"/>
                    <a:pt x="73" y="149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8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1" name="Freeform 23"/>
            <p:cNvSpPr>
              <a:spLocks noEditPoints="1"/>
            </p:cNvSpPr>
            <p:nvPr userDrawn="1"/>
          </p:nvSpPr>
          <p:spPr bwMode="auto">
            <a:xfrm>
              <a:off x="3878574" y="2109709"/>
              <a:ext cx="50521" cy="83964"/>
            </a:xfrm>
            <a:custGeom>
              <a:avLst/>
              <a:gdLst/>
              <a:ahLst/>
              <a:cxnLst>
                <a:cxn ang="0">
                  <a:pos x="90" y="46"/>
                </a:cxn>
                <a:cxn ang="0">
                  <a:pos x="87" y="64"/>
                </a:cxn>
                <a:cxn ang="0">
                  <a:pos x="79" y="79"/>
                </a:cxn>
                <a:cxn ang="0">
                  <a:pos x="65" y="88"/>
                </a:cxn>
                <a:cxn ang="0">
                  <a:pos x="46" y="92"/>
                </a:cxn>
                <a:cxn ang="0">
                  <a:pos x="24" y="92"/>
                </a:cxn>
                <a:cxn ang="0">
                  <a:pos x="24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63" y="3"/>
                </a:cxn>
                <a:cxn ang="0">
                  <a:pos x="78" y="11"/>
                </a:cxn>
                <a:cxn ang="0">
                  <a:pos x="87" y="26"/>
                </a:cxn>
                <a:cxn ang="0">
                  <a:pos x="90" y="46"/>
                </a:cxn>
                <a:cxn ang="0">
                  <a:pos x="66" y="46"/>
                </a:cxn>
                <a:cxn ang="0">
                  <a:pos x="61" y="29"/>
                </a:cxn>
                <a:cxn ang="0">
                  <a:pos x="44" y="23"/>
                </a:cxn>
                <a:cxn ang="0">
                  <a:pos x="24" y="23"/>
                </a:cxn>
                <a:cxn ang="0">
                  <a:pos x="24" y="69"/>
                </a:cxn>
                <a:cxn ang="0">
                  <a:pos x="45" y="69"/>
                </a:cxn>
                <a:cxn ang="0">
                  <a:pos x="61" y="63"/>
                </a:cxn>
                <a:cxn ang="0">
                  <a:pos x="66" y="46"/>
                </a:cxn>
              </a:cxnLst>
              <a:rect l="0" t="0" r="r" b="b"/>
              <a:pathLst>
                <a:path w="90" h="149">
                  <a:moveTo>
                    <a:pt x="90" y="46"/>
                  </a:moveTo>
                  <a:cubicBezTo>
                    <a:pt x="90" y="53"/>
                    <a:pt x="89" y="59"/>
                    <a:pt x="87" y="64"/>
                  </a:cubicBezTo>
                  <a:cubicBezTo>
                    <a:pt x="85" y="70"/>
                    <a:pt x="83" y="75"/>
                    <a:pt x="79" y="79"/>
                  </a:cubicBezTo>
                  <a:cubicBezTo>
                    <a:pt x="75" y="83"/>
                    <a:pt x="71" y="86"/>
                    <a:pt x="65" y="88"/>
                  </a:cubicBezTo>
                  <a:cubicBezTo>
                    <a:pt x="60" y="91"/>
                    <a:pt x="53" y="92"/>
                    <a:pt x="46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8" y="1"/>
                    <a:pt x="63" y="3"/>
                  </a:cubicBezTo>
                  <a:cubicBezTo>
                    <a:pt x="69" y="5"/>
                    <a:pt x="74" y="8"/>
                    <a:pt x="78" y="11"/>
                  </a:cubicBezTo>
                  <a:cubicBezTo>
                    <a:pt x="82" y="15"/>
                    <a:pt x="85" y="20"/>
                    <a:pt x="87" y="26"/>
                  </a:cubicBezTo>
                  <a:cubicBezTo>
                    <a:pt x="89" y="32"/>
                    <a:pt x="90" y="38"/>
                    <a:pt x="90" y="46"/>
                  </a:cubicBezTo>
                  <a:moveTo>
                    <a:pt x="66" y="46"/>
                  </a:moveTo>
                  <a:cubicBezTo>
                    <a:pt x="66" y="38"/>
                    <a:pt x="64" y="33"/>
                    <a:pt x="61" y="29"/>
                  </a:cubicBezTo>
                  <a:cubicBezTo>
                    <a:pt x="57" y="25"/>
                    <a:pt x="52" y="23"/>
                    <a:pt x="4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52" y="69"/>
                    <a:pt x="57" y="67"/>
                    <a:pt x="61" y="63"/>
                  </a:cubicBezTo>
                  <a:cubicBezTo>
                    <a:pt x="64" y="58"/>
                    <a:pt x="66" y="53"/>
                    <a:pt x="66" y="4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2" name="Freeform 24"/>
            <p:cNvSpPr>
              <a:spLocks noEditPoints="1"/>
            </p:cNvSpPr>
            <p:nvPr userDrawn="1"/>
          </p:nvSpPr>
          <p:spPr bwMode="auto">
            <a:xfrm>
              <a:off x="3945936" y="2109709"/>
              <a:ext cx="51707" cy="83964"/>
            </a:xfrm>
            <a:custGeom>
              <a:avLst/>
              <a:gdLst/>
              <a:ahLst/>
              <a:cxnLst>
                <a:cxn ang="0">
                  <a:pos x="92" y="103"/>
                </a:cxn>
                <a:cxn ang="0">
                  <a:pos x="79" y="137"/>
                </a:cxn>
                <a:cxn ang="0">
                  <a:pos x="46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59"/>
                </a:cxn>
                <a:cxn ang="0">
                  <a:pos x="46" y="59"/>
                </a:cxn>
                <a:cxn ang="0">
                  <a:pos x="67" y="62"/>
                </a:cxn>
                <a:cxn ang="0">
                  <a:pos x="81" y="71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</a:cxnLst>
              <a:rect l="0" t="0" r="r" b="b"/>
              <a:pathLst>
                <a:path w="92" h="149">
                  <a:moveTo>
                    <a:pt x="92" y="103"/>
                  </a:moveTo>
                  <a:cubicBezTo>
                    <a:pt x="92" y="118"/>
                    <a:pt x="88" y="130"/>
                    <a:pt x="79" y="137"/>
                  </a:cubicBezTo>
                  <a:cubicBezTo>
                    <a:pt x="71" y="145"/>
                    <a:pt x="60" y="149"/>
                    <a:pt x="46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2"/>
                  </a:cubicBezTo>
                  <a:cubicBezTo>
                    <a:pt x="72" y="64"/>
                    <a:pt x="77" y="67"/>
                    <a:pt x="81" y="71"/>
                  </a:cubicBezTo>
                  <a:cubicBezTo>
                    <a:pt x="84" y="75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moveTo>
                    <a:pt x="67" y="104"/>
                  </a:move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8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14637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Изображение и подпись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599440" y="975360"/>
            <a:ext cx="11003280" cy="54051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599381" y="358751"/>
            <a:ext cx="1150362" cy="361948"/>
            <a:chOff x="3160369" y="1847854"/>
            <a:chExt cx="1150362" cy="361948"/>
          </a:xfrm>
          <a:solidFill>
            <a:schemeClr val="bg1"/>
          </a:solidFill>
        </p:grpSpPr>
        <p:sp>
          <p:nvSpPr>
            <p:cNvPr id="22" name="Freeform 5"/>
            <p:cNvSpPr>
              <a:spLocks noEditPoints="1"/>
            </p:cNvSpPr>
            <p:nvPr userDrawn="1"/>
          </p:nvSpPr>
          <p:spPr bwMode="auto">
            <a:xfrm>
              <a:off x="3587307" y="1912606"/>
              <a:ext cx="84913" cy="132825"/>
            </a:xfrm>
            <a:custGeom>
              <a:avLst/>
              <a:gdLst/>
              <a:ahLst/>
              <a:cxnLst>
                <a:cxn ang="0">
                  <a:pos x="130" y="18"/>
                </a:cxn>
                <a:cxn ang="0">
                  <a:pos x="106" y="5"/>
                </a:cxn>
                <a:cxn ang="0">
                  <a:pos x="75" y="0"/>
                </a:cxn>
                <a:cxn ang="0">
                  <a:pos x="0" y="0"/>
                </a:cxn>
                <a:cxn ang="0">
                  <a:pos x="0" y="236"/>
                </a:cxn>
                <a:cxn ang="0">
                  <a:pos x="50" y="236"/>
                </a:cxn>
                <a:cxn ang="0">
                  <a:pos x="50" y="150"/>
                </a:cxn>
                <a:cxn ang="0">
                  <a:pos x="78" y="150"/>
                </a:cxn>
                <a:cxn ang="0">
                  <a:pos x="109" y="145"/>
                </a:cxn>
                <a:cxn ang="0">
                  <a:pos x="132" y="130"/>
                </a:cxn>
                <a:cxn ang="0">
                  <a:pos x="146" y="106"/>
                </a:cxn>
                <a:cxn ang="0">
                  <a:pos x="151" y="75"/>
                </a:cxn>
                <a:cxn ang="0">
                  <a:pos x="146" y="41"/>
                </a:cxn>
                <a:cxn ang="0">
                  <a:pos x="130" y="18"/>
                </a:cxn>
                <a:cxn ang="0">
                  <a:pos x="95" y="98"/>
                </a:cxn>
                <a:cxn ang="0">
                  <a:pos x="76" y="104"/>
                </a:cxn>
                <a:cxn ang="0">
                  <a:pos x="50" y="104"/>
                </a:cxn>
                <a:cxn ang="0">
                  <a:pos x="50" y="46"/>
                </a:cxn>
                <a:cxn ang="0">
                  <a:pos x="75" y="46"/>
                </a:cxn>
                <a:cxn ang="0">
                  <a:pos x="96" y="52"/>
                </a:cxn>
                <a:cxn ang="0">
                  <a:pos x="103" y="74"/>
                </a:cxn>
                <a:cxn ang="0">
                  <a:pos x="95" y="98"/>
                </a:cxn>
              </a:cxnLst>
              <a:rect l="0" t="0" r="r" b="b"/>
              <a:pathLst>
                <a:path w="151" h="236">
                  <a:moveTo>
                    <a:pt x="130" y="18"/>
                  </a:moveTo>
                  <a:cubicBezTo>
                    <a:pt x="123" y="12"/>
                    <a:pt x="115" y="8"/>
                    <a:pt x="106" y="5"/>
                  </a:cubicBezTo>
                  <a:cubicBezTo>
                    <a:pt x="97" y="2"/>
                    <a:pt x="86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50" y="236"/>
                    <a:pt x="50" y="236"/>
                    <a:pt x="50" y="236"/>
                  </a:cubicBezTo>
                  <a:cubicBezTo>
                    <a:pt x="50" y="150"/>
                    <a:pt x="50" y="150"/>
                    <a:pt x="50" y="150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89" y="150"/>
                    <a:pt x="99" y="148"/>
                    <a:pt x="109" y="145"/>
                  </a:cubicBezTo>
                  <a:cubicBezTo>
                    <a:pt x="117" y="141"/>
                    <a:pt x="125" y="136"/>
                    <a:pt x="132" y="130"/>
                  </a:cubicBezTo>
                  <a:cubicBezTo>
                    <a:pt x="138" y="123"/>
                    <a:pt x="143" y="115"/>
                    <a:pt x="146" y="106"/>
                  </a:cubicBezTo>
                  <a:cubicBezTo>
                    <a:pt x="150" y="96"/>
                    <a:pt x="151" y="86"/>
                    <a:pt x="151" y="75"/>
                  </a:cubicBezTo>
                  <a:cubicBezTo>
                    <a:pt x="151" y="62"/>
                    <a:pt x="149" y="51"/>
                    <a:pt x="146" y="41"/>
                  </a:cubicBezTo>
                  <a:cubicBezTo>
                    <a:pt x="142" y="32"/>
                    <a:pt x="137" y="24"/>
                    <a:pt x="130" y="18"/>
                  </a:cubicBezTo>
                  <a:close/>
                  <a:moveTo>
                    <a:pt x="95" y="98"/>
                  </a:moveTo>
                  <a:cubicBezTo>
                    <a:pt x="89" y="102"/>
                    <a:pt x="83" y="104"/>
                    <a:pt x="76" y="104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84" y="46"/>
                    <a:pt x="91" y="48"/>
                    <a:pt x="96" y="52"/>
                  </a:cubicBezTo>
                  <a:cubicBezTo>
                    <a:pt x="101" y="57"/>
                    <a:pt x="103" y="64"/>
                    <a:pt x="103" y="74"/>
                  </a:cubicBezTo>
                  <a:cubicBezTo>
                    <a:pt x="103" y="85"/>
                    <a:pt x="100" y="93"/>
                    <a:pt x="95" y="9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0" name="Freeform 6"/>
            <p:cNvSpPr>
              <a:spLocks noEditPoints="1"/>
            </p:cNvSpPr>
            <p:nvPr userDrawn="1"/>
          </p:nvSpPr>
          <p:spPr bwMode="auto">
            <a:xfrm>
              <a:off x="3692382" y="1912132"/>
              <a:ext cx="85151" cy="134485"/>
            </a:xfrm>
            <a:custGeom>
              <a:avLst/>
              <a:gdLst/>
              <a:ahLst/>
              <a:cxnLst>
                <a:cxn ang="0">
                  <a:pos x="133" y="24"/>
                </a:cxn>
                <a:cxn ang="0">
                  <a:pos x="110" y="6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8" y="24"/>
                </a:cxn>
                <a:cxn ang="0">
                  <a:pos x="5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5" y="190"/>
                </a:cxn>
                <a:cxn ang="0">
                  <a:pos x="18" y="215"/>
                </a:cxn>
                <a:cxn ang="0">
                  <a:pos x="42" y="233"/>
                </a:cxn>
                <a:cxn ang="0">
                  <a:pos x="76" y="239"/>
                </a:cxn>
                <a:cxn ang="0">
                  <a:pos x="107" y="234"/>
                </a:cxn>
                <a:cxn ang="0">
                  <a:pos x="130" y="219"/>
                </a:cxn>
                <a:cxn ang="0">
                  <a:pos x="146" y="195"/>
                </a:cxn>
                <a:cxn ang="0">
                  <a:pos x="152" y="163"/>
                </a:cxn>
                <a:cxn ang="0">
                  <a:pos x="152" y="75"/>
                </a:cxn>
                <a:cxn ang="0">
                  <a:pos x="147" y="48"/>
                </a:cxn>
                <a:cxn ang="0">
                  <a:pos x="133" y="24"/>
                </a:cxn>
                <a:cxn ang="0">
                  <a:pos x="102" y="166"/>
                </a:cxn>
                <a:cxn ang="0">
                  <a:pos x="95" y="185"/>
                </a:cxn>
                <a:cxn ang="0">
                  <a:pos x="76" y="192"/>
                </a:cxn>
                <a:cxn ang="0">
                  <a:pos x="56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  <a:cxn ang="0">
                  <a:pos x="56" y="56"/>
                </a:cxn>
                <a:cxn ang="0">
                  <a:pos x="64" y="50"/>
                </a:cxn>
                <a:cxn ang="0">
                  <a:pos x="76" y="47"/>
                </a:cxn>
                <a:cxn ang="0">
                  <a:pos x="89" y="50"/>
                </a:cxn>
                <a:cxn ang="0">
                  <a:pos x="97" y="57"/>
                </a:cxn>
                <a:cxn ang="0">
                  <a:pos x="101" y="65"/>
                </a:cxn>
                <a:cxn ang="0">
                  <a:pos x="102" y="73"/>
                </a:cxn>
                <a:cxn ang="0">
                  <a:pos x="102" y="166"/>
                </a:cxn>
              </a:cxnLst>
              <a:rect l="0" t="0" r="r" b="b"/>
              <a:pathLst>
                <a:path w="152" h="239">
                  <a:moveTo>
                    <a:pt x="133" y="24"/>
                  </a:moveTo>
                  <a:cubicBezTo>
                    <a:pt x="127" y="16"/>
                    <a:pt x="119" y="11"/>
                    <a:pt x="110" y="6"/>
                  </a:cubicBezTo>
                  <a:cubicBezTo>
                    <a:pt x="100" y="2"/>
                    <a:pt x="89" y="0"/>
                    <a:pt x="76" y="0"/>
                  </a:cubicBezTo>
                  <a:cubicBezTo>
                    <a:pt x="63" y="0"/>
                    <a:pt x="51" y="2"/>
                    <a:pt x="41" y="7"/>
                  </a:cubicBezTo>
                  <a:cubicBezTo>
                    <a:pt x="32" y="11"/>
                    <a:pt x="24" y="17"/>
                    <a:pt x="18" y="24"/>
                  </a:cubicBezTo>
                  <a:cubicBezTo>
                    <a:pt x="12" y="32"/>
                    <a:pt x="7" y="40"/>
                    <a:pt x="5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5" y="190"/>
                  </a:cubicBezTo>
                  <a:cubicBezTo>
                    <a:pt x="8" y="200"/>
                    <a:pt x="12" y="208"/>
                    <a:pt x="18" y="215"/>
                  </a:cubicBezTo>
                  <a:cubicBezTo>
                    <a:pt x="24" y="223"/>
                    <a:pt x="32" y="228"/>
                    <a:pt x="42" y="233"/>
                  </a:cubicBezTo>
                  <a:cubicBezTo>
                    <a:pt x="51" y="237"/>
                    <a:pt x="63" y="239"/>
                    <a:pt x="76" y="239"/>
                  </a:cubicBezTo>
                  <a:cubicBezTo>
                    <a:pt x="88" y="239"/>
                    <a:pt x="98" y="237"/>
                    <a:pt x="107" y="234"/>
                  </a:cubicBezTo>
                  <a:cubicBezTo>
                    <a:pt x="116" y="231"/>
                    <a:pt x="124" y="225"/>
                    <a:pt x="130" y="219"/>
                  </a:cubicBezTo>
                  <a:cubicBezTo>
                    <a:pt x="137" y="212"/>
                    <a:pt x="142" y="204"/>
                    <a:pt x="146" y="195"/>
                  </a:cubicBezTo>
                  <a:cubicBezTo>
                    <a:pt x="150" y="185"/>
                    <a:pt x="152" y="175"/>
                    <a:pt x="152" y="163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2" y="66"/>
                    <a:pt x="150" y="57"/>
                    <a:pt x="147" y="48"/>
                  </a:cubicBezTo>
                  <a:cubicBezTo>
                    <a:pt x="144" y="39"/>
                    <a:pt x="139" y="31"/>
                    <a:pt x="133" y="24"/>
                  </a:cubicBezTo>
                  <a:close/>
                  <a:moveTo>
                    <a:pt x="102" y="166"/>
                  </a:moveTo>
                  <a:cubicBezTo>
                    <a:pt x="102" y="174"/>
                    <a:pt x="100" y="180"/>
                    <a:pt x="95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7" y="192"/>
                    <a:pt x="60" y="189"/>
                    <a:pt x="56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ubicBezTo>
                    <a:pt x="52" y="61"/>
                    <a:pt x="53" y="59"/>
                    <a:pt x="56" y="56"/>
                  </a:cubicBezTo>
                  <a:cubicBezTo>
                    <a:pt x="58" y="54"/>
                    <a:pt x="60" y="51"/>
                    <a:pt x="64" y="50"/>
                  </a:cubicBezTo>
                  <a:cubicBezTo>
                    <a:pt x="67" y="48"/>
                    <a:pt x="72" y="47"/>
                    <a:pt x="76" y="47"/>
                  </a:cubicBezTo>
                  <a:cubicBezTo>
                    <a:pt x="81" y="47"/>
                    <a:pt x="86" y="48"/>
                    <a:pt x="89" y="50"/>
                  </a:cubicBezTo>
                  <a:cubicBezTo>
                    <a:pt x="92" y="52"/>
                    <a:pt x="95" y="54"/>
                    <a:pt x="97" y="57"/>
                  </a:cubicBezTo>
                  <a:cubicBezTo>
                    <a:pt x="99" y="60"/>
                    <a:pt x="100" y="63"/>
                    <a:pt x="101" y="65"/>
                  </a:cubicBezTo>
                  <a:cubicBezTo>
                    <a:pt x="102" y="68"/>
                    <a:pt x="102" y="71"/>
                    <a:pt x="102" y="73"/>
                  </a:cubicBezTo>
                  <a:lnTo>
                    <a:pt x="102" y="1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1" name="Freeform 7"/>
            <p:cNvSpPr>
              <a:spLocks/>
            </p:cNvSpPr>
            <p:nvPr userDrawn="1"/>
          </p:nvSpPr>
          <p:spPr bwMode="auto">
            <a:xfrm>
              <a:off x="3804097" y="1912132"/>
              <a:ext cx="83965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3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7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4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1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6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8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3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1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1" y="180"/>
                    <a:pt x="4" y="190"/>
                  </a:cubicBezTo>
                  <a:cubicBezTo>
                    <a:pt x="7" y="199"/>
                    <a:pt x="12" y="208"/>
                    <a:pt x="17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0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4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8" y="190"/>
                    <a:pt x="82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2" name="Freeform 8"/>
            <p:cNvSpPr>
              <a:spLocks/>
            </p:cNvSpPr>
            <p:nvPr userDrawn="1"/>
          </p:nvSpPr>
          <p:spPr bwMode="auto">
            <a:xfrm>
              <a:off x="3911069" y="1912132"/>
              <a:ext cx="84202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4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8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5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2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7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9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4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4" y="190"/>
                  </a:cubicBezTo>
                  <a:cubicBezTo>
                    <a:pt x="7" y="199"/>
                    <a:pt x="12" y="208"/>
                    <a:pt x="18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1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5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3" name="Freeform 9"/>
            <p:cNvSpPr>
              <a:spLocks/>
            </p:cNvSpPr>
            <p:nvPr userDrawn="1"/>
          </p:nvSpPr>
          <p:spPr bwMode="auto">
            <a:xfrm>
              <a:off x="4021836" y="1912606"/>
              <a:ext cx="76849" cy="132825"/>
            </a:xfrm>
            <a:custGeom>
              <a:avLst/>
              <a:gdLst/>
              <a:ahLst/>
              <a:cxnLst>
                <a:cxn ang="0">
                  <a:pos x="0" y="560"/>
                </a:cxn>
                <a:cxn ang="0">
                  <a:pos x="324" y="560"/>
                </a:cxn>
                <a:cxn ang="0">
                  <a:pos x="324" y="451"/>
                </a:cxn>
                <a:cxn ang="0">
                  <a:pos x="115" y="451"/>
                </a:cxn>
                <a:cxn ang="0">
                  <a:pos x="115" y="332"/>
                </a:cxn>
                <a:cxn ang="0">
                  <a:pos x="295" y="332"/>
                </a:cxn>
                <a:cxn ang="0">
                  <a:pos x="295" y="226"/>
                </a:cxn>
                <a:cxn ang="0">
                  <a:pos x="115" y="226"/>
                </a:cxn>
                <a:cxn ang="0">
                  <a:pos x="115" y="109"/>
                </a:cxn>
                <a:cxn ang="0">
                  <a:pos x="324" y="109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560"/>
                </a:cxn>
              </a:cxnLst>
              <a:rect l="0" t="0" r="r" b="b"/>
              <a:pathLst>
                <a:path w="324" h="560">
                  <a:moveTo>
                    <a:pt x="0" y="560"/>
                  </a:moveTo>
                  <a:lnTo>
                    <a:pt x="324" y="560"/>
                  </a:lnTo>
                  <a:lnTo>
                    <a:pt x="324" y="451"/>
                  </a:lnTo>
                  <a:lnTo>
                    <a:pt x="115" y="451"/>
                  </a:lnTo>
                  <a:lnTo>
                    <a:pt x="115" y="332"/>
                  </a:lnTo>
                  <a:lnTo>
                    <a:pt x="295" y="332"/>
                  </a:lnTo>
                  <a:lnTo>
                    <a:pt x="295" y="226"/>
                  </a:lnTo>
                  <a:lnTo>
                    <a:pt x="115" y="226"/>
                  </a:lnTo>
                  <a:lnTo>
                    <a:pt x="115" y="109"/>
                  </a:lnTo>
                  <a:lnTo>
                    <a:pt x="324" y="109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0" y="5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4" name="Freeform 10"/>
            <p:cNvSpPr>
              <a:spLocks/>
            </p:cNvSpPr>
            <p:nvPr userDrawn="1"/>
          </p:nvSpPr>
          <p:spPr bwMode="auto">
            <a:xfrm>
              <a:off x="4113865" y="1912606"/>
              <a:ext cx="83965" cy="132825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118" y="107"/>
                </a:cxn>
                <a:cxn ang="0">
                  <a:pos x="118" y="560"/>
                </a:cxn>
                <a:cxn ang="0">
                  <a:pos x="234" y="560"/>
                </a:cxn>
                <a:cxn ang="0">
                  <a:pos x="234" y="107"/>
                </a:cxn>
                <a:cxn ang="0">
                  <a:pos x="354" y="107"/>
                </a:cxn>
                <a:cxn ang="0">
                  <a:pos x="354" y="0"/>
                </a:cxn>
                <a:cxn ang="0">
                  <a:pos x="0" y="0"/>
                </a:cxn>
                <a:cxn ang="0">
                  <a:pos x="0" y="107"/>
                </a:cxn>
              </a:cxnLst>
              <a:rect l="0" t="0" r="r" b="b"/>
              <a:pathLst>
                <a:path w="354" h="560">
                  <a:moveTo>
                    <a:pt x="0" y="107"/>
                  </a:moveTo>
                  <a:lnTo>
                    <a:pt x="118" y="107"/>
                  </a:lnTo>
                  <a:lnTo>
                    <a:pt x="118" y="560"/>
                  </a:lnTo>
                  <a:lnTo>
                    <a:pt x="234" y="560"/>
                  </a:lnTo>
                  <a:lnTo>
                    <a:pt x="234" y="107"/>
                  </a:lnTo>
                  <a:lnTo>
                    <a:pt x="354" y="107"/>
                  </a:lnTo>
                  <a:lnTo>
                    <a:pt x="354" y="0"/>
                  </a:lnTo>
                  <a:lnTo>
                    <a:pt x="0" y="0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5" name="Freeform 11"/>
            <p:cNvSpPr>
              <a:spLocks/>
            </p:cNvSpPr>
            <p:nvPr userDrawn="1"/>
          </p:nvSpPr>
          <p:spPr bwMode="auto">
            <a:xfrm>
              <a:off x="4220362" y="1912606"/>
              <a:ext cx="90369" cy="132825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116" y="325"/>
                </a:cxn>
                <a:cxn ang="0">
                  <a:pos x="116" y="325"/>
                </a:cxn>
                <a:cxn ang="0">
                  <a:pos x="116" y="0"/>
                </a:cxn>
                <a:cxn ang="0">
                  <a:pos x="0" y="0"/>
                </a:cxn>
                <a:cxn ang="0">
                  <a:pos x="0" y="560"/>
                </a:cxn>
                <a:cxn ang="0">
                  <a:pos x="109" y="560"/>
                </a:cxn>
                <a:cxn ang="0">
                  <a:pos x="265" y="256"/>
                </a:cxn>
                <a:cxn ang="0">
                  <a:pos x="265" y="256"/>
                </a:cxn>
                <a:cxn ang="0">
                  <a:pos x="265" y="560"/>
                </a:cxn>
                <a:cxn ang="0">
                  <a:pos x="381" y="560"/>
                </a:cxn>
                <a:cxn ang="0">
                  <a:pos x="381" y="0"/>
                </a:cxn>
                <a:cxn ang="0">
                  <a:pos x="277" y="0"/>
                </a:cxn>
              </a:cxnLst>
              <a:rect l="0" t="0" r="r" b="b"/>
              <a:pathLst>
                <a:path w="381" h="560">
                  <a:moveTo>
                    <a:pt x="277" y="0"/>
                  </a:moveTo>
                  <a:lnTo>
                    <a:pt x="116" y="325"/>
                  </a:lnTo>
                  <a:lnTo>
                    <a:pt x="116" y="325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560"/>
                  </a:lnTo>
                  <a:lnTo>
                    <a:pt x="109" y="560"/>
                  </a:lnTo>
                  <a:lnTo>
                    <a:pt x="265" y="256"/>
                  </a:lnTo>
                  <a:lnTo>
                    <a:pt x="265" y="256"/>
                  </a:lnTo>
                  <a:lnTo>
                    <a:pt x="265" y="560"/>
                  </a:lnTo>
                  <a:lnTo>
                    <a:pt x="381" y="560"/>
                  </a:lnTo>
                  <a:lnTo>
                    <a:pt x="381" y="0"/>
                  </a:lnTo>
                  <a:lnTo>
                    <a:pt x="27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grpSp>
          <p:nvGrpSpPr>
            <p:cNvPr id="46" name="Группа 84"/>
            <p:cNvGrpSpPr/>
            <p:nvPr userDrawn="1"/>
          </p:nvGrpSpPr>
          <p:grpSpPr>
            <a:xfrm>
              <a:off x="3160369" y="1847854"/>
              <a:ext cx="361475" cy="361948"/>
              <a:chOff x="3160369" y="1847854"/>
              <a:chExt cx="361475" cy="361948"/>
            </a:xfrm>
            <a:grpFill/>
          </p:grpSpPr>
          <p:sp>
            <p:nvSpPr>
              <p:cNvPr id="53" name="Freeform 12"/>
              <p:cNvSpPr>
                <a:spLocks/>
              </p:cNvSpPr>
              <p:nvPr userDrawn="1"/>
            </p:nvSpPr>
            <p:spPr bwMode="auto">
              <a:xfrm>
                <a:off x="3272559" y="1956486"/>
                <a:ext cx="135909" cy="253316"/>
              </a:xfrm>
              <a:custGeom>
                <a:avLst/>
                <a:gdLst/>
                <a:ahLst/>
                <a:cxnLst>
                  <a:cxn ang="0">
                    <a:pos x="187" y="0"/>
                  </a:cxn>
                  <a:cxn ang="0">
                    <a:pos x="0" y="426"/>
                  </a:cxn>
                  <a:cxn ang="0">
                    <a:pos x="122" y="450"/>
                  </a:cxn>
                  <a:cxn ang="0">
                    <a:pos x="242" y="427"/>
                  </a:cxn>
                  <a:cxn ang="0">
                    <a:pos x="196" y="2"/>
                  </a:cxn>
                  <a:cxn ang="0">
                    <a:pos x="187" y="0"/>
                  </a:cxn>
                </a:cxnLst>
                <a:rect l="0" t="0" r="r" b="b"/>
                <a:pathLst>
                  <a:path w="242" h="450">
                    <a:moveTo>
                      <a:pt x="187" y="0"/>
                    </a:moveTo>
                    <a:cubicBezTo>
                      <a:pt x="0" y="426"/>
                      <a:pt x="0" y="426"/>
                      <a:pt x="0" y="426"/>
                    </a:cubicBezTo>
                    <a:cubicBezTo>
                      <a:pt x="37" y="442"/>
                      <a:pt x="79" y="450"/>
                      <a:pt x="122" y="450"/>
                    </a:cubicBezTo>
                    <a:cubicBezTo>
                      <a:pt x="165" y="450"/>
                      <a:pt x="205" y="442"/>
                      <a:pt x="242" y="427"/>
                    </a:cubicBezTo>
                    <a:cubicBezTo>
                      <a:pt x="196" y="2"/>
                      <a:pt x="196" y="2"/>
                      <a:pt x="196" y="2"/>
                    </a:cubicBezTo>
                    <a:cubicBezTo>
                      <a:pt x="193" y="2"/>
                      <a:pt x="190" y="1"/>
                      <a:pt x="18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4" name="Freeform 13"/>
              <p:cNvSpPr>
                <a:spLocks/>
              </p:cNvSpPr>
              <p:nvPr userDrawn="1"/>
            </p:nvSpPr>
            <p:spPr bwMode="auto">
              <a:xfrm>
                <a:off x="3167722" y="1949845"/>
                <a:ext cx="201847" cy="237425"/>
              </a:xfrm>
              <a:custGeom>
                <a:avLst/>
                <a:gdLst/>
                <a:ahLst/>
                <a:cxnLst>
                  <a:cxn ang="0">
                    <a:pos x="353" y="0"/>
                  </a:cxn>
                  <a:cxn ang="0">
                    <a:pos x="0" y="232"/>
                  </a:cxn>
                  <a:cxn ang="0">
                    <a:pos x="153" y="422"/>
                  </a:cxn>
                  <a:cxn ang="0">
                    <a:pos x="360" y="6"/>
                  </a:cxn>
                  <a:cxn ang="0">
                    <a:pos x="353" y="0"/>
                  </a:cxn>
                </a:cxnLst>
                <a:rect l="0" t="0" r="r" b="b"/>
                <a:pathLst>
                  <a:path w="360" h="422">
                    <a:moveTo>
                      <a:pt x="353" y="0"/>
                    </a:moveTo>
                    <a:cubicBezTo>
                      <a:pt x="0" y="232"/>
                      <a:pt x="0" y="232"/>
                      <a:pt x="0" y="232"/>
                    </a:cubicBezTo>
                    <a:cubicBezTo>
                      <a:pt x="25" y="313"/>
                      <a:pt x="80" y="381"/>
                      <a:pt x="153" y="422"/>
                    </a:cubicBezTo>
                    <a:cubicBezTo>
                      <a:pt x="360" y="6"/>
                      <a:pt x="360" y="6"/>
                      <a:pt x="360" y="6"/>
                    </a:cubicBezTo>
                    <a:cubicBezTo>
                      <a:pt x="357" y="4"/>
                      <a:pt x="355" y="2"/>
                      <a:pt x="35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5" name="Freeform 14"/>
              <p:cNvSpPr>
                <a:spLocks/>
              </p:cNvSpPr>
              <p:nvPr userDrawn="1"/>
            </p:nvSpPr>
            <p:spPr bwMode="auto">
              <a:xfrm>
                <a:off x="3391627" y="1953165"/>
                <a:ext cx="122863" cy="23410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6" y="416"/>
                  </a:cxn>
                  <a:cxn ang="0">
                    <a:pos x="219" y="225"/>
                  </a:cxn>
                  <a:cxn ang="0">
                    <a:pos x="10" y="0"/>
                  </a:cxn>
                  <a:cxn ang="0">
                    <a:pos x="0" y="5"/>
                  </a:cxn>
                </a:cxnLst>
                <a:rect l="0" t="0" r="r" b="b"/>
                <a:pathLst>
                  <a:path w="219" h="416">
                    <a:moveTo>
                      <a:pt x="0" y="5"/>
                    </a:moveTo>
                    <a:cubicBezTo>
                      <a:pt x="66" y="416"/>
                      <a:pt x="66" y="416"/>
                      <a:pt x="66" y="416"/>
                    </a:cubicBezTo>
                    <a:cubicBezTo>
                      <a:pt x="139" y="376"/>
                      <a:pt x="195" y="307"/>
                      <a:pt x="219" y="22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3" y="4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6" name="Freeform 15"/>
              <p:cNvSpPr>
                <a:spLocks/>
              </p:cNvSpPr>
              <p:nvPr userDrawn="1"/>
            </p:nvSpPr>
            <p:spPr bwMode="auto">
              <a:xfrm>
                <a:off x="3206383" y="1847854"/>
                <a:ext cx="162237" cy="78272"/>
              </a:xfrm>
              <a:custGeom>
                <a:avLst/>
                <a:gdLst/>
                <a:ahLst/>
                <a:cxnLst>
                  <a:cxn ang="0">
                    <a:pos x="289" y="118"/>
                  </a:cxn>
                  <a:cxn ang="0">
                    <a:pos x="221" y="0"/>
                  </a:cxn>
                  <a:cxn ang="0">
                    <a:pos x="0" y="106"/>
                  </a:cxn>
                  <a:cxn ang="0">
                    <a:pos x="274" y="139"/>
                  </a:cxn>
                  <a:cxn ang="0">
                    <a:pos x="289" y="118"/>
                  </a:cxn>
                </a:cxnLst>
                <a:rect l="0" t="0" r="r" b="b"/>
                <a:pathLst>
                  <a:path w="289" h="139">
                    <a:moveTo>
                      <a:pt x="289" y="118"/>
                    </a:moveTo>
                    <a:cubicBezTo>
                      <a:pt x="221" y="0"/>
                      <a:pt x="221" y="0"/>
                      <a:pt x="221" y="0"/>
                    </a:cubicBezTo>
                    <a:cubicBezTo>
                      <a:pt x="134" y="5"/>
                      <a:pt x="55" y="45"/>
                      <a:pt x="0" y="106"/>
                    </a:cubicBezTo>
                    <a:cubicBezTo>
                      <a:pt x="274" y="139"/>
                      <a:pt x="274" y="139"/>
                      <a:pt x="274" y="139"/>
                    </a:cubicBezTo>
                    <a:cubicBezTo>
                      <a:pt x="277" y="131"/>
                      <a:pt x="282" y="123"/>
                      <a:pt x="289" y="1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7" name="Freeform 16"/>
              <p:cNvSpPr>
                <a:spLocks/>
              </p:cNvSpPr>
              <p:nvPr userDrawn="1"/>
            </p:nvSpPr>
            <p:spPr bwMode="auto">
              <a:xfrm>
                <a:off x="3403961" y="1924466"/>
                <a:ext cx="117883" cy="132351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7" y="17"/>
                  </a:cxn>
                  <a:cxn ang="0">
                    <a:pos x="0" y="40"/>
                  </a:cxn>
                  <a:cxn ang="0">
                    <a:pos x="206" y="235"/>
                  </a:cxn>
                  <a:cxn ang="0">
                    <a:pos x="210" y="185"/>
                  </a:cxn>
                  <a:cxn ang="0">
                    <a:pos x="151" y="0"/>
                  </a:cxn>
                </a:cxnLst>
                <a:rect l="0" t="0" r="r" b="b"/>
                <a:pathLst>
                  <a:path w="210" h="235">
                    <a:moveTo>
                      <a:pt x="151" y="0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7" y="25"/>
                      <a:pt x="4" y="33"/>
                      <a:pt x="0" y="40"/>
                    </a:cubicBezTo>
                    <a:cubicBezTo>
                      <a:pt x="206" y="235"/>
                      <a:pt x="206" y="235"/>
                      <a:pt x="206" y="235"/>
                    </a:cubicBezTo>
                    <a:cubicBezTo>
                      <a:pt x="209" y="219"/>
                      <a:pt x="210" y="202"/>
                      <a:pt x="210" y="185"/>
                    </a:cubicBezTo>
                    <a:cubicBezTo>
                      <a:pt x="210" y="116"/>
                      <a:pt x="188" y="52"/>
                      <a:pt x="15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8" name="Freeform 17"/>
              <p:cNvSpPr>
                <a:spLocks/>
              </p:cNvSpPr>
              <p:nvPr userDrawn="1"/>
            </p:nvSpPr>
            <p:spPr bwMode="auto">
              <a:xfrm>
                <a:off x="3160369" y="1926600"/>
                <a:ext cx="200187" cy="131876"/>
              </a:xfrm>
              <a:custGeom>
                <a:avLst/>
                <a:gdLst/>
                <a:ahLst/>
                <a:cxnLst>
                  <a:cxn ang="0">
                    <a:pos x="355" y="16"/>
                  </a:cxn>
                  <a:cxn ang="0">
                    <a:pos x="56" y="0"/>
                  </a:cxn>
                  <a:cxn ang="0">
                    <a:pos x="0" y="181"/>
                  </a:cxn>
                  <a:cxn ang="0">
                    <a:pos x="5" y="234"/>
                  </a:cxn>
                  <a:cxn ang="0">
                    <a:pos x="357" y="27"/>
                  </a:cxn>
                  <a:cxn ang="0">
                    <a:pos x="355" y="16"/>
                  </a:cxn>
                </a:cxnLst>
                <a:rect l="0" t="0" r="r" b="b"/>
                <a:pathLst>
                  <a:path w="357" h="234">
                    <a:moveTo>
                      <a:pt x="355" y="16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21" y="52"/>
                      <a:pt x="0" y="114"/>
                      <a:pt x="0" y="181"/>
                    </a:cubicBezTo>
                    <a:cubicBezTo>
                      <a:pt x="0" y="199"/>
                      <a:pt x="2" y="217"/>
                      <a:pt x="5" y="234"/>
                    </a:cubicBezTo>
                    <a:cubicBezTo>
                      <a:pt x="357" y="27"/>
                      <a:pt x="357" y="27"/>
                      <a:pt x="357" y="27"/>
                    </a:cubicBezTo>
                    <a:cubicBezTo>
                      <a:pt x="356" y="23"/>
                      <a:pt x="355" y="20"/>
                      <a:pt x="35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9" name="Freeform 18"/>
              <p:cNvSpPr>
                <a:spLocks/>
              </p:cNvSpPr>
              <p:nvPr userDrawn="1"/>
            </p:nvSpPr>
            <p:spPr bwMode="auto">
              <a:xfrm>
                <a:off x="3352729" y="1847854"/>
                <a:ext cx="122389" cy="75900"/>
              </a:xfrm>
              <a:custGeom>
                <a:avLst/>
                <a:gdLst/>
                <a:ahLst/>
                <a:cxnLst>
                  <a:cxn ang="0">
                    <a:pos x="56" y="108"/>
                  </a:cxn>
                  <a:cxn ang="0">
                    <a:pos x="95" y="135"/>
                  </a:cxn>
                  <a:cxn ang="0">
                    <a:pos x="218" y="105"/>
                  </a:cxn>
                  <a:cxn ang="0">
                    <a:pos x="0" y="0"/>
                  </a:cxn>
                  <a:cxn ang="0">
                    <a:pos x="45" y="109"/>
                  </a:cxn>
                  <a:cxn ang="0">
                    <a:pos x="56" y="108"/>
                  </a:cxn>
                </a:cxnLst>
                <a:rect l="0" t="0" r="r" b="b"/>
                <a:pathLst>
                  <a:path w="218" h="135">
                    <a:moveTo>
                      <a:pt x="56" y="108"/>
                    </a:moveTo>
                    <a:cubicBezTo>
                      <a:pt x="74" y="108"/>
                      <a:pt x="89" y="119"/>
                      <a:pt x="95" y="135"/>
                    </a:cubicBezTo>
                    <a:cubicBezTo>
                      <a:pt x="218" y="105"/>
                      <a:pt x="218" y="105"/>
                      <a:pt x="218" y="105"/>
                    </a:cubicBezTo>
                    <a:cubicBezTo>
                      <a:pt x="164" y="45"/>
                      <a:pt x="86" y="5"/>
                      <a:pt x="0" y="0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49" y="108"/>
                      <a:pt x="52" y="108"/>
                      <a:pt x="56" y="10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</p:grpSp>
        <p:sp>
          <p:nvSpPr>
            <p:cNvPr id="47" name="Freeform 19"/>
            <p:cNvSpPr>
              <a:spLocks/>
            </p:cNvSpPr>
            <p:nvPr userDrawn="1"/>
          </p:nvSpPr>
          <p:spPr bwMode="auto">
            <a:xfrm>
              <a:off x="3587307" y="2109235"/>
              <a:ext cx="50521" cy="84913"/>
            </a:xfrm>
            <a:custGeom>
              <a:avLst/>
              <a:gdLst/>
              <a:ahLst/>
              <a:cxnLst>
                <a:cxn ang="0">
                  <a:pos x="90" y="118"/>
                </a:cxn>
                <a:cxn ang="0">
                  <a:pos x="75" y="143"/>
                </a:cxn>
                <a:cxn ang="0">
                  <a:pos x="46" y="151"/>
                </a:cxn>
                <a:cxn ang="0">
                  <a:pos x="26" y="148"/>
                </a:cxn>
                <a:cxn ang="0">
                  <a:pos x="12" y="138"/>
                </a:cxn>
                <a:cxn ang="0">
                  <a:pos x="3" y="123"/>
                </a:cxn>
                <a:cxn ang="0">
                  <a:pos x="0" y="104"/>
                </a:cxn>
                <a:cxn ang="0">
                  <a:pos x="0" y="46"/>
                </a:cxn>
                <a:cxn ang="0">
                  <a:pos x="3" y="29"/>
                </a:cxn>
                <a:cxn ang="0">
                  <a:pos x="12" y="14"/>
                </a:cxn>
                <a:cxn ang="0">
                  <a:pos x="26" y="4"/>
                </a:cxn>
                <a:cxn ang="0">
                  <a:pos x="46" y="0"/>
                </a:cxn>
                <a:cxn ang="0">
                  <a:pos x="75" y="10"/>
                </a:cxn>
                <a:cxn ang="0">
                  <a:pos x="90" y="33"/>
                </a:cxn>
                <a:cxn ang="0">
                  <a:pos x="67" y="41"/>
                </a:cxn>
                <a:cxn ang="0">
                  <a:pos x="65" y="35"/>
                </a:cxn>
                <a:cxn ang="0">
                  <a:pos x="61" y="29"/>
                </a:cxn>
                <a:cxn ang="0">
                  <a:pos x="55" y="25"/>
                </a:cxn>
                <a:cxn ang="0">
                  <a:pos x="46" y="24"/>
                </a:cxn>
                <a:cxn ang="0">
                  <a:pos x="37" y="26"/>
                </a:cxn>
                <a:cxn ang="0">
                  <a:pos x="30" y="31"/>
                </a:cxn>
                <a:cxn ang="0">
                  <a:pos x="26" y="38"/>
                </a:cxn>
                <a:cxn ang="0">
                  <a:pos x="25" y="45"/>
                </a:cxn>
                <a:cxn ang="0">
                  <a:pos x="25" y="105"/>
                </a:cxn>
                <a:cxn ang="0">
                  <a:pos x="26" y="114"/>
                </a:cxn>
                <a:cxn ang="0">
                  <a:pos x="30" y="121"/>
                </a:cxn>
                <a:cxn ang="0">
                  <a:pos x="37" y="126"/>
                </a:cxn>
                <a:cxn ang="0">
                  <a:pos x="46" y="128"/>
                </a:cxn>
                <a:cxn ang="0">
                  <a:pos x="60" y="123"/>
                </a:cxn>
                <a:cxn ang="0">
                  <a:pos x="67" y="111"/>
                </a:cxn>
                <a:cxn ang="0">
                  <a:pos x="90" y="118"/>
                </a:cxn>
              </a:cxnLst>
              <a:rect l="0" t="0" r="r" b="b"/>
              <a:pathLst>
                <a:path w="90" h="151">
                  <a:moveTo>
                    <a:pt x="90" y="118"/>
                  </a:moveTo>
                  <a:cubicBezTo>
                    <a:pt x="88" y="129"/>
                    <a:pt x="83" y="137"/>
                    <a:pt x="75" y="143"/>
                  </a:cubicBezTo>
                  <a:cubicBezTo>
                    <a:pt x="67" y="149"/>
                    <a:pt x="57" y="151"/>
                    <a:pt x="46" y="151"/>
                  </a:cubicBezTo>
                  <a:cubicBezTo>
                    <a:pt x="39" y="151"/>
                    <a:pt x="32" y="150"/>
                    <a:pt x="26" y="148"/>
                  </a:cubicBezTo>
                  <a:cubicBezTo>
                    <a:pt x="20" y="145"/>
                    <a:pt x="16" y="142"/>
                    <a:pt x="12" y="138"/>
                  </a:cubicBezTo>
                  <a:cubicBezTo>
                    <a:pt x="8" y="133"/>
                    <a:pt x="5" y="128"/>
                    <a:pt x="3" y="123"/>
                  </a:cubicBezTo>
                  <a:cubicBezTo>
                    <a:pt x="1" y="117"/>
                    <a:pt x="0" y="111"/>
                    <a:pt x="0" y="10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0"/>
                    <a:pt x="1" y="35"/>
                    <a:pt x="3" y="29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5" y="10"/>
                    <a:pt x="20" y="7"/>
                    <a:pt x="26" y="4"/>
                  </a:cubicBezTo>
                  <a:cubicBezTo>
                    <a:pt x="32" y="1"/>
                    <a:pt x="38" y="0"/>
                    <a:pt x="46" y="0"/>
                  </a:cubicBezTo>
                  <a:cubicBezTo>
                    <a:pt x="58" y="0"/>
                    <a:pt x="68" y="3"/>
                    <a:pt x="75" y="10"/>
                  </a:cubicBezTo>
                  <a:cubicBezTo>
                    <a:pt x="83" y="16"/>
                    <a:pt x="88" y="24"/>
                    <a:pt x="90" y="33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39"/>
                    <a:pt x="66" y="37"/>
                    <a:pt x="65" y="35"/>
                  </a:cubicBezTo>
                  <a:cubicBezTo>
                    <a:pt x="64" y="33"/>
                    <a:pt x="63" y="31"/>
                    <a:pt x="61" y="29"/>
                  </a:cubicBezTo>
                  <a:cubicBezTo>
                    <a:pt x="59" y="27"/>
                    <a:pt x="57" y="26"/>
                    <a:pt x="55" y="25"/>
                  </a:cubicBezTo>
                  <a:cubicBezTo>
                    <a:pt x="52" y="24"/>
                    <a:pt x="49" y="24"/>
                    <a:pt x="46" y="24"/>
                  </a:cubicBezTo>
                  <a:cubicBezTo>
                    <a:pt x="43" y="24"/>
                    <a:pt x="39" y="24"/>
                    <a:pt x="37" y="26"/>
                  </a:cubicBezTo>
                  <a:cubicBezTo>
                    <a:pt x="34" y="27"/>
                    <a:pt x="32" y="29"/>
                    <a:pt x="30" y="31"/>
                  </a:cubicBezTo>
                  <a:cubicBezTo>
                    <a:pt x="29" y="33"/>
                    <a:pt x="27" y="35"/>
                    <a:pt x="26" y="38"/>
                  </a:cubicBezTo>
                  <a:cubicBezTo>
                    <a:pt x="25" y="40"/>
                    <a:pt x="25" y="43"/>
                    <a:pt x="25" y="45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5" y="108"/>
                    <a:pt x="25" y="111"/>
                    <a:pt x="26" y="114"/>
                  </a:cubicBezTo>
                  <a:cubicBezTo>
                    <a:pt x="27" y="116"/>
                    <a:pt x="29" y="119"/>
                    <a:pt x="30" y="121"/>
                  </a:cubicBezTo>
                  <a:cubicBezTo>
                    <a:pt x="32" y="123"/>
                    <a:pt x="34" y="125"/>
                    <a:pt x="37" y="126"/>
                  </a:cubicBezTo>
                  <a:cubicBezTo>
                    <a:pt x="40" y="127"/>
                    <a:pt x="43" y="128"/>
                    <a:pt x="46" y="128"/>
                  </a:cubicBezTo>
                  <a:cubicBezTo>
                    <a:pt x="52" y="128"/>
                    <a:pt x="56" y="126"/>
                    <a:pt x="60" y="123"/>
                  </a:cubicBezTo>
                  <a:cubicBezTo>
                    <a:pt x="63" y="120"/>
                    <a:pt x="66" y="116"/>
                    <a:pt x="67" y="111"/>
                  </a:cubicBezTo>
                  <a:lnTo>
                    <a:pt x="90" y="1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8" name="Freeform 20"/>
            <p:cNvSpPr>
              <a:spLocks/>
            </p:cNvSpPr>
            <p:nvPr userDrawn="1"/>
          </p:nvSpPr>
          <p:spPr bwMode="auto">
            <a:xfrm>
              <a:off x="3655855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5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4" y="149"/>
                </a:cxn>
                <a:cxn ang="0">
                  <a:pos x="74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9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5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9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9" name="Freeform 21"/>
            <p:cNvSpPr>
              <a:spLocks noEditPoints="1"/>
            </p:cNvSpPr>
            <p:nvPr userDrawn="1"/>
          </p:nvSpPr>
          <p:spPr bwMode="auto">
            <a:xfrm>
              <a:off x="3732229" y="2109709"/>
              <a:ext cx="51470" cy="83964"/>
            </a:xfrm>
            <a:custGeom>
              <a:avLst/>
              <a:gdLst/>
              <a:ahLst/>
              <a:cxnLst>
                <a:cxn ang="0">
                  <a:pos x="25" y="59"/>
                </a:cxn>
                <a:cxn ang="0">
                  <a:pos x="46" y="59"/>
                </a:cxn>
                <a:cxn ang="0">
                  <a:pos x="67" y="63"/>
                </a:cxn>
                <a:cxn ang="0">
                  <a:pos x="81" y="72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79" y="138"/>
                </a:cxn>
                <a:cxn ang="0">
                  <a:pos x="47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80" y="0"/>
                </a:cxn>
                <a:cxn ang="0">
                  <a:pos x="80" y="23"/>
                </a:cxn>
                <a:cxn ang="0">
                  <a:pos x="25" y="23"/>
                </a:cxn>
                <a:cxn ang="0">
                  <a:pos x="25" y="59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</a:cxnLst>
              <a:rect l="0" t="0" r="r" b="b"/>
              <a:pathLst>
                <a:path w="92" h="149">
                  <a:moveTo>
                    <a:pt x="25" y="59"/>
                  </a:move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3"/>
                  </a:cubicBezTo>
                  <a:cubicBezTo>
                    <a:pt x="72" y="65"/>
                    <a:pt x="77" y="68"/>
                    <a:pt x="81" y="72"/>
                  </a:cubicBezTo>
                  <a:cubicBezTo>
                    <a:pt x="84" y="76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cubicBezTo>
                    <a:pt x="92" y="118"/>
                    <a:pt x="88" y="130"/>
                    <a:pt x="79" y="138"/>
                  </a:cubicBezTo>
                  <a:cubicBezTo>
                    <a:pt x="71" y="145"/>
                    <a:pt x="60" y="149"/>
                    <a:pt x="47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25" y="23"/>
                    <a:pt x="25" y="23"/>
                    <a:pt x="25" y="23"/>
                  </a:cubicBezTo>
                  <a:lnTo>
                    <a:pt x="25" y="59"/>
                  </a:lnTo>
                  <a:close/>
                  <a:moveTo>
                    <a:pt x="25" y="126"/>
                  </a:move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9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25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0" name="Freeform 22"/>
            <p:cNvSpPr>
              <a:spLocks/>
            </p:cNvSpPr>
            <p:nvPr userDrawn="1"/>
          </p:nvSpPr>
          <p:spPr bwMode="auto">
            <a:xfrm>
              <a:off x="3801251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4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3" y="149"/>
                </a:cxn>
                <a:cxn ang="0">
                  <a:pos x="73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8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4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3" y="149"/>
                    <a:pt x="73" y="149"/>
                    <a:pt x="73" y="149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8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1" name="Freeform 23"/>
            <p:cNvSpPr>
              <a:spLocks noEditPoints="1"/>
            </p:cNvSpPr>
            <p:nvPr userDrawn="1"/>
          </p:nvSpPr>
          <p:spPr bwMode="auto">
            <a:xfrm>
              <a:off x="3878574" y="2109709"/>
              <a:ext cx="50521" cy="83964"/>
            </a:xfrm>
            <a:custGeom>
              <a:avLst/>
              <a:gdLst/>
              <a:ahLst/>
              <a:cxnLst>
                <a:cxn ang="0">
                  <a:pos x="90" y="46"/>
                </a:cxn>
                <a:cxn ang="0">
                  <a:pos x="87" y="64"/>
                </a:cxn>
                <a:cxn ang="0">
                  <a:pos x="79" y="79"/>
                </a:cxn>
                <a:cxn ang="0">
                  <a:pos x="65" y="88"/>
                </a:cxn>
                <a:cxn ang="0">
                  <a:pos x="46" y="92"/>
                </a:cxn>
                <a:cxn ang="0">
                  <a:pos x="24" y="92"/>
                </a:cxn>
                <a:cxn ang="0">
                  <a:pos x="24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63" y="3"/>
                </a:cxn>
                <a:cxn ang="0">
                  <a:pos x="78" y="11"/>
                </a:cxn>
                <a:cxn ang="0">
                  <a:pos x="87" y="26"/>
                </a:cxn>
                <a:cxn ang="0">
                  <a:pos x="90" y="46"/>
                </a:cxn>
                <a:cxn ang="0">
                  <a:pos x="66" y="46"/>
                </a:cxn>
                <a:cxn ang="0">
                  <a:pos x="61" y="29"/>
                </a:cxn>
                <a:cxn ang="0">
                  <a:pos x="44" y="23"/>
                </a:cxn>
                <a:cxn ang="0">
                  <a:pos x="24" y="23"/>
                </a:cxn>
                <a:cxn ang="0">
                  <a:pos x="24" y="69"/>
                </a:cxn>
                <a:cxn ang="0">
                  <a:pos x="45" y="69"/>
                </a:cxn>
                <a:cxn ang="0">
                  <a:pos x="61" y="63"/>
                </a:cxn>
                <a:cxn ang="0">
                  <a:pos x="66" y="46"/>
                </a:cxn>
              </a:cxnLst>
              <a:rect l="0" t="0" r="r" b="b"/>
              <a:pathLst>
                <a:path w="90" h="149">
                  <a:moveTo>
                    <a:pt x="90" y="46"/>
                  </a:moveTo>
                  <a:cubicBezTo>
                    <a:pt x="90" y="53"/>
                    <a:pt x="89" y="59"/>
                    <a:pt x="87" y="64"/>
                  </a:cubicBezTo>
                  <a:cubicBezTo>
                    <a:pt x="85" y="70"/>
                    <a:pt x="83" y="75"/>
                    <a:pt x="79" y="79"/>
                  </a:cubicBezTo>
                  <a:cubicBezTo>
                    <a:pt x="75" y="83"/>
                    <a:pt x="71" y="86"/>
                    <a:pt x="65" y="88"/>
                  </a:cubicBezTo>
                  <a:cubicBezTo>
                    <a:pt x="60" y="91"/>
                    <a:pt x="53" y="92"/>
                    <a:pt x="46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8" y="1"/>
                    <a:pt x="63" y="3"/>
                  </a:cubicBezTo>
                  <a:cubicBezTo>
                    <a:pt x="69" y="5"/>
                    <a:pt x="74" y="8"/>
                    <a:pt x="78" y="11"/>
                  </a:cubicBezTo>
                  <a:cubicBezTo>
                    <a:pt x="82" y="15"/>
                    <a:pt x="85" y="20"/>
                    <a:pt x="87" y="26"/>
                  </a:cubicBezTo>
                  <a:cubicBezTo>
                    <a:pt x="89" y="32"/>
                    <a:pt x="90" y="38"/>
                    <a:pt x="90" y="46"/>
                  </a:cubicBezTo>
                  <a:moveTo>
                    <a:pt x="66" y="46"/>
                  </a:moveTo>
                  <a:cubicBezTo>
                    <a:pt x="66" y="38"/>
                    <a:pt x="64" y="33"/>
                    <a:pt x="61" y="29"/>
                  </a:cubicBezTo>
                  <a:cubicBezTo>
                    <a:pt x="57" y="25"/>
                    <a:pt x="52" y="23"/>
                    <a:pt x="4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52" y="69"/>
                    <a:pt x="57" y="67"/>
                    <a:pt x="61" y="63"/>
                  </a:cubicBezTo>
                  <a:cubicBezTo>
                    <a:pt x="64" y="58"/>
                    <a:pt x="66" y="53"/>
                    <a:pt x="66" y="4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2" name="Freeform 24"/>
            <p:cNvSpPr>
              <a:spLocks noEditPoints="1"/>
            </p:cNvSpPr>
            <p:nvPr userDrawn="1"/>
          </p:nvSpPr>
          <p:spPr bwMode="auto">
            <a:xfrm>
              <a:off x="3945936" y="2109709"/>
              <a:ext cx="51707" cy="83964"/>
            </a:xfrm>
            <a:custGeom>
              <a:avLst/>
              <a:gdLst/>
              <a:ahLst/>
              <a:cxnLst>
                <a:cxn ang="0">
                  <a:pos x="92" y="103"/>
                </a:cxn>
                <a:cxn ang="0">
                  <a:pos x="79" y="137"/>
                </a:cxn>
                <a:cxn ang="0">
                  <a:pos x="46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59"/>
                </a:cxn>
                <a:cxn ang="0">
                  <a:pos x="46" y="59"/>
                </a:cxn>
                <a:cxn ang="0">
                  <a:pos x="67" y="62"/>
                </a:cxn>
                <a:cxn ang="0">
                  <a:pos x="81" y="71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</a:cxnLst>
              <a:rect l="0" t="0" r="r" b="b"/>
              <a:pathLst>
                <a:path w="92" h="149">
                  <a:moveTo>
                    <a:pt x="92" y="103"/>
                  </a:moveTo>
                  <a:cubicBezTo>
                    <a:pt x="92" y="118"/>
                    <a:pt x="88" y="130"/>
                    <a:pt x="79" y="137"/>
                  </a:cubicBezTo>
                  <a:cubicBezTo>
                    <a:pt x="71" y="145"/>
                    <a:pt x="60" y="149"/>
                    <a:pt x="46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2"/>
                  </a:cubicBezTo>
                  <a:cubicBezTo>
                    <a:pt x="72" y="64"/>
                    <a:pt x="77" y="67"/>
                    <a:pt x="81" y="71"/>
                  </a:cubicBezTo>
                  <a:cubicBezTo>
                    <a:pt x="84" y="75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moveTo>
                    <a:pt x="67" y="104"/>
                  </a:move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8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4675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CF6D-2F73-402E-9812-224F60B621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36449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ри вертикальных объекта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6" name="Объект 3"/>
          <p:cNvSpPr>
            <a:spLocks noGrp="1"/>
          </p:cNvSpPr>
          <p:nvPr>
            <p:ph sz="quarter" idx="32"/>
          </p:nvPr>
        </p:nvSpPr>
        <p:spPr>
          <a:xfrm>
            <a:off x="613232" y="976313"/>
            <a:ext cx="3283200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33"/>
          </p:nvPr>
        </p:nvSpPr>
        <p:spPr>
          <a:xfrm>
            <a:off x="4453666" y="976313"/>
            <a:ext cx="3289246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Объект 3"/>
          <p:cNvSpPr>
            <a:spLocks noGrp="1"/>
          </p:cNvSpPr>
          <p:nvPr>
            <p:ph sz="quarter" idx="34"/>
          </p:nvPr>
        </p:nvSpPr>
        <p:spPr>
          <a:xfrm>
            <a:off x="8315888" y="976313"/>
            <a:ext cx="3287150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599381" y="358751"/>
            <a:ext cx="1150362" cy="361948"/>
            <a:chOff x="3160369" y="1847854"/>
            <a:chExt cx="1150362" cy="361948"/>
          </a:xfrm>
          <a:solidFill>
            <a:schemeClr val="bg1"/>
          </a:solidFill>
        </p:grpSpPr>
        <p:sp>
          <p:nvSpPr>
            <p:cNvPr id="24" name="Freeform 5"/>
            <p:cNvSpPr>
              <a:spLocks noEditPoints="1"/>
            </p:cNvSpPr>
            <p:nvPr userDrawn="1"/>
          </p:nvSpPr>
          <p:spPr bwMode="auto">
            <a:xfrm>
              <a:off x="3587307" y="1912606"/>
              <a:ext cx="84913" cy="132825"/>
            </a:xfrm>
            <a:custGeom>
              <a:avLst/>
              <a:gdLst/>
              <a:ahLst/>
              <a:cxnLst>
                <a:cxn ang="0">
                  <a:pos x="130" y="18"/>
                </a:cxn>
                <a:cxn ang="0">
                  <a:pos x="106" y="5"/>
                </a:cxn>
                <a:cxn ang="0">
                  <a:pos x="75" y="0"/>
                </a:cxn>
                <a:cxn ang="0">
                  <a:pos x="0" y="0"/>
                </a:cxn>
                <a:cxn ang="0">
                  <a:pos x="0" y="236"/>
                </a:cxn>
                <a:cxn ang="0">
                  <a:pos x="50" y="236"/>
                </a:cxn>
                <a:cxn ang="0">
                  <a:pos x="50" y="150"/>
                </a:cxn>
                <a:cxn ang="0">
                  <a:pos x="78" y="150"/>
                </a:cxn>
                <a:cxn ang="0">
                  <a:pos x="109" y="145"/>
                </a:cxn>
                <a:cxn ang="0">
                  <a:pos x="132" y="130"/>
                </a:cxn>
                <a:cxn ang="0">
                  <a:pos x="146" y="106"/>
                </a:cxn>
                <a:cxn ang="0">
                  <a:pos x="151" y="75"/>
                </a:cxn>
                <a:cxn ang="0">
                  <a:pos x="146" y="41"/>
                </a:cxn>
                <a:cxn ang="0">
                  <a:pos x="130" y="18"/>
                </a:cxn>
                <a:cxn ang="0">
                  <a:pos x="95" y="98"/>
                </a:cxn>
                <a:cxn ang="0">
                  <a:pos x="76" y="104"/>
                </a:cxn>
                <a:cxn ang="0">
                  <a:pos x="50" y="104"/>
                </a:cxn>
                <a:cxn ang="0">
                  <a:pos x="50" y="46"/>
                </a:cxn>
                <a:cxn ang="0">
                  <a:pos x="75" y="46"/>
                </a:cxn>
                <a:cxn ang="0">
                  <a:pos x="96" y="52"/>
                </a:cxn>
                <a:cxn ang="0">
                  <a:pos x="103" y="74"/>
                </a:cxn>
                <a:cxn ang="0">
                  <a:pos x="95" y="98"/>
                </a:cxn>
              </a:cxnLst>
              <a:rect l="0" t="0" r="r" b="b"/>
              <a:pathLst>
                <a:path w="151" h="236">
                  <a:moveTo>
                    <a:pt x="130" y="18"/>
                  </a:moveTo>
                  <a:cubicBezTo>
                    <a:pt x="123" y="12"/>
                    <a:pt x="115" y="8"/>
                    <a:pt x="106" y="5"/>
                  </a:cubicBezTo>
                  <a:cubicBezTo>
                    <a:pt x="97" y="2"/>
                    <a:pt x="86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50" y="236"/>
                    <a:pt x="50" y="236"/>
                    <a:pt x="50" y="236"/>
                  </a:cubicBezTo>
                  <a:cubicBezTo>
                    <a:pt x="50" y="150"/>
                    <a:pt x="50" y="150"/>
                    <a:pt x="50" y="150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89" y="150"/>
                    <a:pt x="99" y="148"/>
                    <a:pt x="109" y="145"/>
                  </a:cubicBezTo>
                  <a:cubicBezTo>
                    <a:pt x="117" y="141"/>
                    <a:pt x="125" y="136"/>
                    <a:pt x="132" y="130"/>
                  </a:cubicBezTo>
                  <a:cubicBezTo>
                    <a:pt x="138" y="123"/>
                    <a:pt x="143" y="115"/>
                    <a:pt x="146" y="106"/>
                  </a:cubicBezTo>
                  <a:cubicBezTo>
                    <a:pt x="150" y="96"/>
                    <a:pt x="151" y="86"/>
                    <a:pt x="151" y="75"/>
                  </a:cubicBezTo>
                  <a:cubicBezTo>
                    <a:pt x="151" y="62"/>
                    <a:pt x="149" y="51"/>
                    <a:pt x="146" y="41"/>
                  </a:cubicBezTo>
                  <a:cubicBezTo>
                    <a:pt x="142" y="32"/>
                    <a:pt x="137" y="24"/>
                    <a:pt x="130" y="18"/>
                  </a:cubicBezTo>
                  <a:close/>
                  <a:moveTo>
                    <a:pt x="95" y="98"/>
                  </a:moveTo>
                  <a:cubicBezTo>
                    <a:pt x="89" y="102"/>
                    <a:pt x="83" y="104"/>
                    <a:pt x="76" y="104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84" y="46"/>
                    <a:pt x="91" y="48"/>
                    <a:pt x="96" y="52"/>
                  </a:cubicBezTo>
                  <a:cubicBezTo>
                    <a:pt x="101" y="57"/>
                    <a:pt x="103" y="64"/>
                    <a:pt x="103" y="74"/>
                  </a:cubicBezTo>
                  <a:cubicBezTo>
                    <a:pt x="103" y="85"/>
                    <a:pt x="100" y="93"/>
                    <a:pt x="95" y="9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5" name="Freeform 6"/>
            <p:cNvSpPr>
              <a:spLocks noEditPoints="1"/>
            </p:cNvSpPr>
            <p:nvPr userDrawn="1"/>
          </p:nvSpPr>
          <p:spPr bwMode="auto">
            <a:xfrm>
              <a:off x="3692382" y="1912132"/>
              <a:ext cx="85151" cy="134485"/>
            </a:xfrm>
            <a:custGeom>
              <a:avLst/>
              <a:gdLst/>
              <a:ahLst/>
              <a:cxnLst>
                <a:cxn ang="0">
                  <a:pos x="133" y="24"/>
                </a:cxn>
                <a:cxn ang="0">
                  <a:pos x="110" y="6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8" y="24"/>
                </a:cxn>
                <a:cxn ang="0">
                  <a:pos x="5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5" y="190"/>
                </a:cxn>
                <a:cxn ang="0">
                  <a:pos x="18" y="215"/>
                </a:cxn>
                <a:cxn ang="0">
                  <a:pos x="42" y="233"/>
                </a:cxn>
                <a:cxn ang="0">
                  <a:pos x="76" y="239"/>
                </a:cxn>
                <a:cxn ang="0">
                  <a:pos x="107" y="234"/>
                </a:cxn>
                <a:cxn ang="0">
                  <a:pos x="130" y="219"/>
                </a:cxn>
                <a:cxn ang="0">
                  <a:pos x="146" y="195"/>
                </a:cxn>
                <a:cxn ang="0">
                  <a:pos x="152" y="163"/>
                </a:cxn>
                <a:cxn ang="0">
                  <a:pos x="152" y="75"/>
                </a:cxn>
                <a:cxn ang="0">
                  <a:pos x="147" y="48"/>
                </a:cxn>
                <a:cxn ang="0">
                  <a:pos x="133" y="24"/>
                </a:cxn>
                <a:cxn ang="0">
                  <a:pos x="102" y="166"/>
                </a:cxn>
                <a:cxn ang="0">
                  <a:pos x="95" y="185"/>
                </a:cxn>
                <a:cxn ang="0">
                  <a:pos x="76" y="192"/>
                </a:cxn>
                <a:cxn ang="0">
                  <a:pos x="56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  <a:cxn ang="0">
                  <a:pos x="56" y="56"/>
                </a:cxn>
                <a:cxn ang="0">
                  <a:pos x="64" y="50"/>
                </a:cxn>
                <a:cxn ang="0">
                  <a:pos x="76" y="47"/>
                </a:cxn>
                <a:cxn ang="0">
                  <a:pos x="89" y="50"/>
                </a:cxn>
                <a:cxn ang="0">
                  <a:pos x="97" y="57"/>
                </a:cxn>
                <a:cxn ang="0">
                  <a:pos x="101" y="65"/>
                </a:cxn>
                <a:cxn ang="0">
                  <a:pos x="102" y="73"/>
                </a:cxn>
                <a:cxn ang="0">
                  <a:pos x="102" y="166"/>
                </a:cxn>
              </a:cxnLst>
              <a:rect l="0" t="0" r="r" b="b"/>
              <a:pathLst>
                <a:path w="152" h="239">
                  <a:moveTo>
                    <a:pt x="133" y="24"/>
                  </a:moveTo>
                  <a:cubicBezTo>
                    <a:pt x="127" y="16"/>
                    <a:pt x="119" y="11"/>
                    <a:pt x="110" y="6"/>
                  </a:cubicBezTo>
                  <a:cubicBezTo>
                    <a:pt x="100" y="2"/>
                    <a:pt x="89" y="0"/>
                    <a:pt x="76" y="0"/>
                  </a:cubicBezTo>
                  <a:cubicBezTo>
                    <a:pt x="63" y="0"/>
                    <a:pt x="51" y="2"/>
                    <a:pt x="41" y="7"/>
                  </a:cubicBezTo>
                  <a:cubicBezTo>
                    <a:pt x="32" y="11"/>
                    <a:pt x="24" y="17"/>
                    <a:pt x="18" y="24"/>
                  </a:cubicBezTo>
                  <a:cubicBezTo>
                    <a:pt x="12" y="32"/>
                    <a:pt x="7" y="40"/>
                    <a:pt x="5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5" y="190"/>
                  </a:cubicBezTo>
                  <a:cubicBezTo>
                    <a:pt x="8" y="200"/>
                    <a:pt x="12" y="208"/>
                    <a:pt x="18" y="215"/>
                  </a:cubicBezTo>
                  <a:cubicBezTo>
                    <a:pt x="24" y="223"/>
                    <a:pt x="32" y="228"/>
                    <a:pt x="42" y="233"/>
                  </a:cubicBezTo>
                  <a:cubicBezTo>
                    <a:pt x="51" y="237"/>
                    <a:pt x="63" y="239"/>
                    <a:pt x="76" y="239"/>
                  </a:cubicBezTo>
                  <a:cubicBezTo>
                    <a:pt x="88" y="239"/>
                    <a:pt x="98" y="237"/>
                    <a:pt x="107" y="234"/>
                  </a:cubicBezTo>
                  <a:cubicBezTo>
                    <a:pt x="116" y="231"/>
                    <a:pt x="124" y="225"/>
                    <a:pt x="130" y="219"/>
                  </a:cubicBezTo>
                  <a:cubicBezTo>
                    <a:pt x="137" y="212"/>
                    <a:pt x="142" y="204"/>
                    <a:pt x="146" y="195"/>
                  </a:cubicBezTo>
                  <a:cubicBezTo>
                    <a:pt x="150" y="185"/>
                    <a:pt x="152" y="175"/>
                    <a:pt x="152" y="163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2" y="66"/>
                    <a:pt x="150" y="57"/>
                    <a:pt x="147" y="48"/>
                  </a:cubicBezTo>
                  <a:cubicBezTo>
                    <a:pt x="144" y="39"/>
                    <a:pt x="139" y="31"/>
                    <a:pt x="133" y="24"/>
                  </a:cubicBezTo>
                  <a:close/>
                  <a:moveTo>
                    <a:pt x="102" y="166"/>
                  </a:moveTo>
                  <a:cubicBezTo>
                    <a:pt x="102" y="174"/>
                    <a:pt x="100" y="180"/>
                    <a:pt x="95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7" y="192"/>
                    <a:pt x="60" y="189"/>
                    <a:pt x="56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ubicBezTo>
                    <a:pt x="52" y="61"/>
                    <a:pt x="53" y="59"/>
                    <a:pt x="56" y="56"/>
                  </a:cubicBezTo>
                  <a:cubicBezTo>
                    <a:pt x="58" y="54"/>
                    <a:pt x="60" y="51"/>
                    <a:pt x="64" y="50"/>
                  </a:cubicBezTo>
                  <a:cubicBezTo>
                    <a:pt x="67" y="48"/>
                    <a:pt x="72" y="47"/>
                    <a:pt x="76" y="47"/>
                  </a:cubicBezTo>
                  <a:cubicBezTo>
                    <a:pt x="81" y="47"/>
                    <a:pt x="86" y="48"/>
                    <a:pt x="89" y="50"/>
                  </a:cubicBezTo>
                  <a:cubicBezTo>
                    <a:pt x="92" y="52"/>
                    <a:pt x="95" y="54"/>
                    <a:pt x="97" y="57"/>
                  </a:cubicBezTo>
                  <a:cubicBezTo>
                    <a:pt x="99" y="60"/>
                    <a:pt x="100" y="63"/>
                    <a:pt x="101" y="65"/>
                  </a:cubicBezTo>
                  <a:cubicBezTo>
                    <a:pt x="102" y="68"/>
                    <a:pt x="102" y="71"/>
                    <a:pt x="102" y="73"/>
                  </a:cubicBezTo>
                  <a:lnTo>
                    <a:pt x="102" y="1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9" name="Freeform 7"/>
            <p:cNvSpPr>
              <a:spLocks/>
            </p:cNvSpPr>
            <p:nvPr userDrawn="1"/>
          </p:nvSpPr>
          <p:spPr bwMode="auto">
            <a:xfrm>
              <a:off x="3804097" y="1912132"/>
              <a:ext cx="83965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3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7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4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1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6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8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3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1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1" y="180"/>
                    <a:pt x="4" y="190"/>
                  </a:cubicBezTo>
                  <a:cubicBezTo>
                    <a:pt x="7" y="199"/>
                    <a:pt x="12" y="208"/>
                    <a:pt x="17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0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4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8" y="190"/>
                    <a:pt x="82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7" name="Freeform 8"/>
            <p:cNvSpPr>
              <a:spLocks/>
            </p:cNvSpPr>
            <p:nvPr userDrawn="1"/>
          </p:nvSpPr>
          <p:spPr bwMode="auto">
            <a:xfrm>
              <a:off x="3911069" y="1912132"/>
              <a:ext cx="84202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4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8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5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2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7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9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4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4" y="190"/>
                  </a:cubicBezTo>
                  <a:cubicBezTo>
                    <a:pt x="7" y="199"/>
                    <a:pt x="12" y="208"/>
                    <a:pt x="18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1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5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8" name="Freeform 9"/>
            <p:cNvSpPr>
              <a:spLocks/>
            </p:cNvSpPr>
            <p:nvPr userDrawn="1"/>
          </p:nvSpPr>
          <p:spPr bwMode="auto">
            <a:xfrm>
              <a:off x="4021836" y="1912606"/>
              <a:ext cx="76849" cy="132825"/>
            </a:xfrm>
            <a:custGeom>
              <a:avLst/>
              <a:gdLst/>
              <a:ahLst/>
              <a:cxnLst>
                <a:cxn ang="0">
                  <a:pos x="0" y="560"/>
                </a:cxn>
                <a:cxn ang="0">
                  <a:pos x="324" y="560"/>
                </a:cxn>
                <a:cxn ang="0">
                  <a:pos x="324" y="451"/>
                </a:cxn>
                <a:cxn ang="0">
                  <a:pos x="115" y="451"/>
                </a:cxn>
                <a:cxn ang="0">
                  <a:pos x="115" y="332"/>
                </a:cxn>
                <a:cxn ang="0">
                  <a:pos x="295" y="332"/>
                </a:cxn>
                <a:cxn ang="0">
                  <a:pos x="295" y="226"/>
                </a:cxn>
                <a:cxn ang="0">
                  <a:pos x="115" y="226"/>
                </a:cxn>
                <a:cxn ang="0">
                  <a:pos x="115" y="109"/>
                </a:cxn>
                <a:cxn ang="0">
                  <a:pos x="324" y="109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560"/>
                </a:cxn>
              </a:cxnLst>
              <a:rect l="0" t="0" r="r" b="b"/>
              <a:pathLst>
                <a:path w="324" h="560">
                  <a:moveTo>
                    <a:pt x="0" y="560"/>
                  </a:moveTo>
                  <a:lnTo>
                    <a:pt x="324" y="560"/>
                  </a:lnTo>
                  <a:lnTo>
                    <a:pt x="324" y="451"/>
                  </a:lnTo>
                  <a:lnTo>
                    <a:pt x="115" y="451"/>
                  </a:lnTo>
                  <a:lnTo>
                    <a:pt x="115" y="332"/>
                  </a:lnTo>
                  <a:lnTo>
                    <a:pt x="295" y="332"/>
                  </a:lnTo>
                  <a:lnTo>
                    <a:pt x="295" y="226"/>
                  </a:lnTo>
                  <a:lnTo>
                    <a:pt x="115" y="226"/>
                  </a:lnTo>
                  <a:lnTo>
                    <a:pt x="115" y="109"/>
                  </a:lnTo>
                  <a:lnTo>
                    <a:pt x="324" y="109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0" y="5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9" name="Freeform 10"/>
            <p:cNvSpPr>
              <a:spLocks/>
            </p:cNvSpPr>
            <p:nvPr userDrawn="1"/>
          </p:nvSpPr>
          <p:spPr bwMode="auto">
            <a:xfrm>
              <a:off x="4113865" y="1912606"/>
              <a:ext cx="83965" cy="132825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118" y="107"/>
                </a:cxn>
                <a:cxn ang="0">
                  <a:pos x="118" y="560"/>
                </a:cxn>
                <a:cxn ang="0">
                  <a:pos x="234" y="560"/>
                </a:cxn>
                <a:cxn ang="0">
                  <a:pos x="234" y="107"/>
                </a:cxn>
                <a:cxn ang="0">
                  <a:pos x="354" y="107"/>
                </a:cxn>
                <a:cxn ang="0">
                  <a:pos x="354" y="0"/>
                </a:cxn>
                <a:cxn ang="0">
                  <a:pos x="0" y="0"/>
                </a:cxn>
                <a:cxn ang="0">
                  <a:pos x="0" y="107"/>
                </a:cxn>
              </a:cxnLst>
              <a:rect l="0" t="0" r="r" b="b"/>
              <a:pathLst>
                <a:path w="354" h="560">
                  <a:moveTo>
                    <a:pt x="0" y="107"/>
                  </a:moveTo>
                  <a:lnTo>
                    <a:pt x="118" y="107"/>
                  </a:lnTo>
                  <a:lnTo>
                    <a:pt x="118" y="560"/>
                  </a:lnTo>
                  <a:lnTo>
                    <a:pt x="234" y="560"/>
                  </a:lnTo>
                  <a:lnTo>
                    <a:pt x="234" y="107"/>
                  </a:lnTo>
                  <a:lnTo>
                    <a:pt x="354" y="107"/>
                  </a:lnTo>
                  <a:lnTo>
                    <a:pt x="354" y="0"/>
                  </a:lnTo>
                  <a:lnTo>
                    <a:pt x="0" y="0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0" name="Freeform 11"/>
            <p:cNvSpPr>
              <a:spLocks/>
            </p:cNvSpPr>
            <p:nvPr userDrawn="1"/>
          </p:nvSpPr>
          <p:spPr bwMode="auto">
            <a:xfrm>
              <a:off x="4220362" y="1912606"/>
              <a:ext cx="90369" cy="132825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116" y="325"/>
                </a:cxn>
                <a:cxn ang="0">
                  <a:pos x="116" y="325"/>
                </a:cxn>
                <a:cxn ang="0">
                  <a:pos x="116" y="0"/>
                </a:cxn>
                <a:cxn ang="0">
                  <a:pos x="0" y="0"/>
                </a:cxn>
                <a:cxn ang="0">
                  <a:pos x="0" y="560"/>
                </a:cxn>
                <a:cxn ang="0">
                  <a:pos x="109" y="560"/>
                </a:cxn>
                <a:cxn ang="0">
                  <a:pos x="265" y="256"/>
                </a:cxn>
                <a:cxn ang="0">
                  <a:pos x="265" y="256"/>
                </a:cxn>
                <a:cxn ang="0">
                  <a:pos x="265" y="560"/>
                </a:cxn>
                <a:cxn ang="0">
                  <a:pos x="381" y="560"/>
                </a:cxn>
                <a:cxn ang="0">
                  <a:pos x="381" y="0"/>
                </a:cxn>
                <a:cxn ang="0">
                  <a:pos x="277" y="0"/>
                </a:cxn>
              </a:cxnLst>
              <a:rect l="0" t="0" r="r" b="b"/>
              <a:pathLst>
                <a:path w="381" h="560">
                  <a:moveTo>
                    <a:pt x="277" y="0"/>
                  </a:moveTo>
                  <a:lnTo>
                    <a:pt x="116" y="325"/>
                  </a:lnTo>
                  <a:lnTo>
                    <a:pt x="116" y="325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560"/>
                  </a:lnTo>
                  <a:lnTo>
                    <a:pt x="109" y="560"/>
                  </a:lnTo>
                  <a:lnTo>
                    <a:pt x="265" y="256"/>
                  </a:lnTo>
                  <a:lnTo>
                    <a:pt x="265" y="256"/>
                  </a:lnTo>
                  <a:lnTo>
                    <a:pt x="265" y="560"/>
                  </a:lnTo>
                  <a:lnTo>
                    <a:pt x="381" y="560"/>
                  </a:lnTo>
                  <a:lnTo>
                    <a:pt x="381" y="0"/>
                  </a:lnTo>
                  <a:lnTo>
                    <a:pt x="27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grpSp>
          <p:nvGrpSpPr>
            <p:cNvPr id="51" name="Группа 84"/>
            <p:cNvGrpSpPr/>
            <p:nvPr userDrawn="1"/>
          </p:nvGrpSpPr>
          <p:grpSpPr>
            <a:xfrm>
              <a:off x="3160369" y="1847854"/>
              <a:ext cx="361475" cy="361948"/>
              <a:chOff x="3160369" y="1847854"/>
              <a:chExt cx="361475" cy="361948"/>
            </a:xfrm>
            <a:grpFill/>
          </p:grpSpPr>
          <p:sp>
            <p:nvSpPr>
              <p:cNvPr id="58" name="Freeform 12"/>
              <p:cNvSpPr>
                <a:spLocks/>
              </p:cNvSpPr>
              <p:nvPr userDrawn="1"/>
            </p:nvSpPr>
            <p:spPr bwMode="auto">
              <a:xfrm>
                <a:off x="3272559" y="1956486"/>
                <a:ext cx="135909" cy="253316"/>
              </a:xfrm>
              <a:custGeom>
                <a:avLst/>
                <a:gdLst/>
                <a:ahLst/>
                <a:cxnLst>
                  <a:cxn ang="0">
                    <a:pos x="187" y="0"/>
                  </a:cxn>
                  <a:cxn ang="0">
                    <a:pos x="0" y="426"/>
                  </a:cxn>
                  <a:cxn ang="0">
                    <a:pos x="122" y="450"/>
                  </a:cxn>
                  <a:cxn ang="0">
                    <a:pos x="242" y="427"/>
                  </a:cxn>
                  <a:cxn ang="0">
                    <a:pos x="196" y="2"/>
                  </a:cxn>
                  <a:cxn ang="0">
                    <a:pos x="187" y="0"/>
                  </a:cxn>
                </a:cxnLst>
                <a:rect l="0" t="0" r="r" b="b"/>
                <a:pathLst>
                  <a:path w="242" h="450">
                    <a:moveTo>
                      <a:pt x="187" y="0"/>
                    </a:moveTo>
                    <a:cubicBezTo>
                      <a:pt x="0" y="426"/>
                      <a:pt x="0" y="426"/>
                      <a:pt x="0" y="426"/>
                    </a:cubicBezTo>
                    <a:cubicBezTo>
                      <a:pt x="37" y="442"/>
                      <a:pt x="79" y="450"/>
                      <a:pt x="122" y="450"/>
                    </a:cubicBezTo>
                    <a:cubicBezTo>
                      <a:pt x="165" y="450"/>
                      <a:pt x="205" y="442"/>
                      <a:pt x="242" y="427"/>
                    </a:cubicBezTo>
                    <a:cubicBezTo>
                      <a:pt x="196" y="2"/>
                      <a:pt x="196" y="2"/>
                      <a:pt x="196" y="2"/>
                    </a:cubicBezTo>
                    <a:cubicBezTo>
                      <a:pt x="193" y="2"/>
                      <a:pt x="190" y="1"/>
                      <a:pt x="18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9" name="Freeform 13"/>
              <p:cNvSpPr>
                <a:spLocks/>
              </p:cNvSpPr>
              <p:nvPr userDrawn="1"/>
            </p:nvSpPr>
            <p:spPr bwMode="auto">
              <a:xfrm>
                <a:off x="3167722" y="1949845"/>
                <a:ext cx="201847" cy="237425"/>
              </a:xfrm>
              <a:custGeom>
                <a:avLst/>
                <a:gdLst/>
                <a:ahLst/>
                <a:cxnLst>
                  <a:cxn ang="0">
                    <a:pos x="353" y="0"/>
                  </a:cxn>
                  <a:cxn ang="0">
                    <a:pos x="0" y="232"/>
                  </a:cxn>
                  <a:cxn ang="0">
                    <a:pos x="153" y="422"/>
                  </a:cxn>
                  <a:cxn ang="0">
                    <a:pos x="360" y="6"/>
                  </a:cxn>
                  <a:cxn ang="0">
                    <a:pos x="353" y="0"/>
                  </a:cxn>
                </a:cxnLst>
                <a:rect l="0" t="0" r="r" b="b"/>
                <a:pathLst>
                  <a:path w="360" h="422">
                    <a:moveTo>
                      <a:pt x="353" y="0"/>
                    </a:moveTo>
                    <a:cubicBezTo>
                      <a:pt x="0" y="232"/>
                      <a:pt x="0" y="232"/>
                      <a:pt x="0" y="232"/>
                    </a:cubicBezTo>
                    <a:cubicBezTo>
                      <a:pt x="25" y="313"/>
                      <a:pt x="80" y="381"/>
                      <a:pt x="153" y="422"/>
                    </a:cubicBezTo>
                    <a:cubicBezTo>
                      <a:pt x="360" y="6"/>
                      <a:pt x="360" y="6"/>
                      <a:pt x="360" y="6"/>
                    </a:cubicBezTo>
                    <a:cubicBezTo>
                      <a:pt x="357" y="4"/>
                      <a:pt x="355" y="2"/>
                      <a:pt x="35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60" name="Freeform 14"/>
              <p:cNvSpPr>
                <a:spLocks/>
              </p:cNvSpPr>
              <p:nvPr userDrawn="1"/>
            </p:nvSpPr>
            <p:spPr bwMode="auto">
              <a:xfrm>
                <a:off x="3391627" y="1953165"/>
                <a:ext cx="122863" cy="23410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6" y="416"/>
                  </a:cxn>
                  <a:cxn ang="0">
                    <a:pos x="219" y="225"/>
                  </a:cxn>
                  <a:cxn ang="0">
                    <a:pos x="10" y="0"/>
                  </a:cxn>
                  <a:cxn ang="0">
                    <a:pos x="0" y="5"/>
                  </a:cxn>
                </a:cxnLst>
                <a:rect l="0" t="0" r="r" b="b"/>
                <a:pathLst>
                  <a:path w="219" h="416">
                    <a:moveTo>
                      <a:pt x="0" y="5"/>
                    </a:moveTo>
                    <a:cubicBezTo>
                      <a:pt x="66" y="416"/>
                      <a:pt x="66" y="416"/>
                      <a:pt x="66" y="416"/>
                    </a:cubicBezTo>
                    <a:cubicBezTo>
                      <a:pt x="139" y="376"/>
                      <a:pt x="195" y="307"/>
                      <a:pt x="219" y="22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3" y="4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61" name="Freeform 15"/>
              <p:cNvSpPr>
                <a:spLocks/>
              </p:cNvSpPr>
              <p:nvPr userDrawn="1"/>
            </p:nvSpPr>
            <p:spPr bwMode="auto">
              <a:xfrm>
                <a:off x="3206383" y="1847854"/>
                <a:ext cx="162237" cy="78272"/>
              </a:xfrm>
              <a:custGeom>
                <a:avLst/>
                <a:gdLst/>
                <a:ahLst/>
                <a:cxnLst>
                  <a:cxn ang="0">
                    <a:pos x="289" y="118"/>
                  </a:cxn>
                  <a:cxn ang="0">
                    <a:pos x="221" y="0"/>
                  </a:cxn>
                  <a:cxn ang="0">
                    <a:pos x="0" y="106"/>
                  </a:cxn>
                  <a:cxn ang="0">
                    <a:pos x="274" y="139"/>
                  </a:cxn>
                  <a:cxn ang="0">
                    <a:pos x="289" y="118"/>
                  </a:cxn>
                </a:cxnLst>
                <a:rect l="0" t="0" r="r" b="b"/>
                <a:pathLst>
                  <a:path w="289" h="139">
                    <a:moveTo>
                      <a:pt x="289" y="118"/>
                    </a:moveTo>
                    <a:cubicBezTo>
                      <a:pt x="221" y="0"/>
                      <a:pt x="221" y="0"/>
                      <a:pt x="221" y="0"/>
                    </a:cubicBezTo>
                    <a:cubicBezTo>
                      <a:pt x="134" y="5"/>
                      <a:pt x="55" y="45"/>
                      <a:pt x="0" y="106"/>
                    </a:cubicBezTo>
                    <a:cubicBezTo>
                      <a:pt x="274" y="139"/>
                      <a:pt x="274" y="139"/>
                      <a:pt x="274" y="139"/>
                    </a:cubicBezTo>
                    <a:cubicBezTo>
                      <a:pt x="277" y="131"/>
                      <a:pt x="282" y="123"/>
                      <a:pt x="289" y="1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62" name="Freeform 16"/>
              <p:cNvSpPr>
                <a:spLocks/>
              </p:cNvSpPr>
              <p:nvPr userDrawn="1"/>
            </p:nvSpPr>
            <p:spPr bwMode="auto">
              <a:xfrm>
                <a:off x="3403961" y="1924466"/>
                <a:ext cx="117883" cy="132351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7" y="17"/>
                  </a:cxn>
                  <a:cxn ang="0">
                    <a:pos x="0" y="40"/>
                  </a:cxn>
                  <a:cxn ang="0">
                    <a:pos x="206" y="235"/>
                  </a:cxn>
                  <a:cxn ang="0">
                    <a:pos x="210" y="185"/>
                  </a:cxn>
                  <a:cxn ang="0">
                    <a:pos x="151" y="0"/>
                  </a:cxn>
                </a:cxnLst>
                <a:rect l="0" t="0" r="r" b="b"/>
                <a:pathLst>
                  <a:path w="210" h="235">
                    <a:moveTo>
                      <a:pt x="151" y="0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7" y="25"/>
                      <a:pt x="4" y="33"/>
                      <a:pt x="0" y="40"/>
                    </a:cubicBezTo>
                    <a:cubicBezTo>
                      <a:pt x="206" y="235"/>
                      <a:pt x="206" y="235"/>
                      <a:pt x="206" y="235"/>
                    </a:cubicBezTo>
                    <a:cubicBezTo>
                      <a:pt x="209" y="219"/>
                      <a:pt x="210" y="202"/>
                      <a:pt x="210" y="185"/>
                    </a:cubicBezTo>
                    <a:cubicBezTo>
                      <a:pt x="210" y="116"/>
                      <a:pt x="188" y="52"/>
                      <a:pt x="15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63" name="Freeform 17"/>
              <p:cNvSpPr>
                <a:spLocks/>
              </p:cNvSpPr>
              <p:nvPr userDrawn="1"/>
            </p:nvSpPr>
            <p:spPr bwMode="auto">
              <a:xfrm>
                <a:off x="3160369" y="1926600"/>
                <a:ext cx="200187" cy="131876"/>
              </a:xfrm>
              <a:custGeom>
                <a:avLst/>
                <a:gdLst/>
                <a:ahLst/>
                <a:cxnLst>
                  <a:cxn ang="0">
                    <a:pos x="355" y="16"/>
                  </a:cxn>
                  <a:cxn ang="0">
                    <a:pos x="56" y="0"/>
                  </a:cxn>
                  <a:cxn ang="0">
                    <a:pos x="0" y="181"/>
                  </a:cxn>
                  <a:cxn ang="0">
                    <a:pos x="5" y="234"/>
                  </a:cxn>
                  <a:cxn ang="0">
                    <a:pos x="357" y="27"/>
                  </a:cxn>
                  <a:cxn ang="0">
                    <a:pos x="355" y="16"/>
                  </a:cxn>
                </a:cxnLst>
                <a:rect l="0" t="0" r="r" b="b"/>
                <a:pathLst>
                  <a:path w="357" h="234">
                    <a:moveTo>
                      <a:pt x="355" y="16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21" y="52"/>
                      <a:pt x="0" y="114"/>
                      <a:pt x="0" y="181"/>
                    </a:cubicBezTo>
                    <a:cubicBezTo>
                      <a:pt x="0" y="199"/>
                      <a:pt x="2" y="217"/>
                      <a:pt x="5" y="234"/>
                    </a:cubicBezTo>
                    <a:cubicBezTo>
                      <a:pt x="357" y="27"/>
                      <a:pt x="357" y="27"/>
                      <a:pt x="357" y="27"/>
                    </a:cubicBezTo>
                    <a:cubicBezTo>
                      <a:pt x="356" y="23"/>
                      <a:pt x="355" y="20"/>
                      <a:pt x="35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64" name="Freeform 18"/>
              <p:cNvSpPr>
                <a:spLocks/>
              </p:cNvSpPr>
              <p:nvPr userDrawn="1"/>
            </p:nvSpPr>
            <p:spPr bwMode="auto">
              <a:xfrm>
                <a:off x="3352729" y="1847854"/>
                <a:ext cx="122389" cy="75900"/>
              </a:xfrm>
              <a:custGeom>
                <a:avLst/>
                <a:gdLst/>
                <a:ahLst/>
                <a:cxnLst>
                  <a:cxn ang="0">
                    <a:pos x="56" y="108"/>
                  </a:cxn>
                  <a:cxn ang="0">
                    <a:pos x="95" y="135"/>
                  </a:cxn>
                  <a:cxn ang="0">
                    <a:pos x="218" y="105"/>
                  </a:cxn>
                  <a:cxn ang="0">
                    <a:pos x="0" y="0"/>
                  </a:cxn>
                  <a:cxn ang="0">
                    <a:pos x="45" y="109"/>
                  </a:cxn>
                  <a:cxn ang="0">
                    <a:pos x="56" y="108"/>
                  </a:cxn>
                </a:cxnLst>
                <a:rect l="0" t="0" r="r" b="b"/>
                <a:pathLst>
                  <a:path w="218" h="135">
                    <a:moveTo>
                      <a:pt x="56" y="108"/>
                    </a:moveTo>
                    <a:cubicBezTo>
                      <a:pt x="74" y="108"/>
                      <a:pt x="89" y="119"/>
                      <a:pt x="95" y="135"/>
                    </a:cubicBezTo>
                    <a:cubicBezTo>
                      <a:pt x="218" y="105"/>
                      <a:pt x="218" y="105"/>
                      <a:pt x="218" y="105"/>
                    </a:cubicBezTo>
                    <a:cubicBezTo>
                      <a:pt x="164" y="45"/>
                      <a:pt x="86" y="5"/>
                      <a:pt x="0" y="0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49" y="108"/>
                      <a:pt x="52" y="108"/>
                      <a:pt x="56" y="10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</p:grpSp>
        <p:sp>
          <p:nvSpPr>
            <p:cNvPr id="52" name="Freeform 19"/>
            <p:cNvSpPr>
              <a:spLocks/>
            </p:cNvSpPr>
            <p:nvPr userDrawn="1"/>
          </p:nvSpPr>
          <p:spPr bwMode="auto">
            <a:xfrm>
              <a:off x="3587307" y="2109235"/>
              <a:ext cx="50521" cy="84913"/>
            </a:xfrm>
            <a:custGeom>
              <a:avLst/>
              <a:gdLst/>
              <a:ahLst/>
              <a:cxnLst>
                <a:cxn ang="0">
                  <a:pos x="90" y="118"/>
                </a:cxn>
                <a:cxn ang="0">
                  <a:pos x="75" y="143"/>
                </a:cxn>
                <a:cxn ang="0">
                  <a:pos x="46" y="151"/>
                </a:cxn>
                <a:cxn ang="0">
                  <a:pos x="26" y="148"/>
                </a:cxn>
                <a:cxn ang="0">
                  <a:pos x="12" y="138"/>
                </a:cxn>
                <a:cxn ang="0">
                  <a:pos x="3" y="123"/>
                </a:cxn>
                <a:cxn ang="0">
                  <a:pos x="0" y="104"/>
                </a:cxn>
                <a:cxn ang="0">
                  <a:pos x="0" y="46"/>
                </a:cxn>
                <a:cxn ang="0">
                  <a:pos x="3" y="29"/>
                </a:cxn>
                <a:cxn ang="0">
                  <a:pos x="12" y="14"/>
                </a:cxn>
                <a:cxn ang="0">
                  <a:pos x="26" y="4"/>
                </a:cxn>
                <a:cxn ang="0">
                  <a:pos x="46" y="0"/>
                </a:cxn>
                <a:cxn ang="0">
                  <a:pos x="75" y="10"/>
                </a:cxn>
                <a:cxn ang="0">
                  <a:pos x="90" y="33"/>
                </a:cxn>
                <a:cxn ang="0">
                  <a:pos x="67" y="41"/>
                </a:cxn>
                <a:cxn ang="0">
                  <a:pos x="65" y="35"/>
                </a:cxn>
                <a:cxn ang="0">
                  <a:pos x="61" y="29"/>
                </a:cxn>
                <a:cxn ang="0">
                  <a:pos x="55" y="25"/>
                </a:cxn>
                <a:cxn ang="0">
                  <a:pos x="46" y="24"/>
                </a:cxn>
                <a:cxn ang="0">
                  <a:pos x="37" y="26"/>
                </a:cxn>
                <a:cxn ang="0">
                  <a:pos x="30" y="31"/>
                </a:cxn>
                <a:cxn ang="0">
                  <a:pos x="26" y="38"/>
                </a:cxn>
                <a:cxn ang="0">
                  <a:pos x="25" y="45"/>
                </a:cxn>
                <a:cxn ang="0">
                  <a:pos x="25" y="105"/>
                </a:cxn>
                <a:cxn ang="0">
                  <a:pos x="26" y="114"/>
                </a:cxn>
                <a:cxn ang="0">
                  <a:pos x="30" y="121"/>
                </a:cxn>
                <a:cxn ang="0">
                  <a:pos x="37" y="126"/>
                </a:cxn>
                <a:cxn ang="0">
                  <a:pos x="46" y="128"/>
                </a:cxn>
                <a:cxn ang="0">
                  <a:pos x="60" y="123"/>
                </a:cxn>
                <a:cxn ang="0">
                  <a:pos x="67" y="111"/>
                </a:cxn>
                <a:cxn ang="0">
                  <a:pos x="90" y="118"/>
                </a:cxn>
              </a:cxnLst>
              <a:rect l="0" t="0" r="r" b="b"/>
              <a:pathLst>
                <a:path w="90" h="151">
                  <a:moveTo>
                    <a:pt x="90" y="118"/>
                  </a:moveTo>
                  <a:cubicBezTo>
                    <a:pt x="88" y="129"/>
                    <a:pt x="83" y="137"/>
                    <a:pt x="75" y="143"/>
                  </a:cubicBezTo>
                  <a:cubicBezTo>
                    <a:pt x="67" y="149"/>
                    <a:pt x="57" y="151"/>
                    <a:pt x="46" y="151"/>
                  </a:cubicBezTo>
                  <a:cubicBezTo>
                    <a:pt x="39" y="151"/>
                    <a:pt x="32" y="150"/>
                    <a:pt x="26" y="148"/>
                  </a:cubicBezTo>
                  <a:cubicBezTo>
                    <a:pt x="20" y="145"/>
                    <a:pt x="16" y="142"/>
                    <a:pt x="12" y="138"/>
                  </a:cubicBezTo>
                  <a:cubicBezTo>
                    <a:pt x="8" y="133"/>
                    <a:pt x="5" y="128"/>
                    <a:pt x="3" y="123"/>
                  </a:cubicBezTo>
                  <a:cubicBezTo>
                    <a:pt x="1" y="117"/>
                    <a:pt x="0" y="111"/>
                    <a:pt x="0" y="10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0"/>
                    <a:pt x="1" y="35"/>
                    <a:pt x="3" y="29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5" y="10"/>
                    <a:pt x="20" y="7"/>
                    <a:pt x="26" y="4"/>
                  </a:cubicBezTo>
                  <a:cubicBezTo>
                    <a:pt x="32" y="1"/>
                    <a:pt x="38" y="0"/>
                    <a:pt x="46" y="0"/>
                  </a:cubicBezTo>
                  <a:cubicBezTo>
                    <a:pt x="58" y="0"/>
                    <a:pt x="68" y="3"/>
                    <a:pt x="75" y="10"/>
                  </a:cubicBezTo>
                  <a:cubicBezTo>
                    <a:pt x="83" y="16"/>
                    <a:pt x="88" y="24"/>
                    <a:pt x="90" y="33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39"/>
                    <a:pt x="66" y="37"/>
                    <a:pt x="65" y="35"/>
                  </a:cubicBezTo>
                  <a:cubicBezTo>
                    <a:pt x="64" y="33"/>
                    <a:pt x="63" y="31"/>
                    <a:pt x="61" y="29"/>
                  </a:cubicBezTo>
                  <a:cubicBezTo>
                    <a:pt x="59" y="27"/>
                    <a:pt x="57" y="26"/>
                    <a:pt x="55" y="25"/>
                  </a:cubicBezTo>
                  <a:cubicBezTo>
                    <a:pt x="52" y="24"/>
                    <a:pt x="49" y="24"/>
                    <a:pt x="46" y="24"/>
                  </a:cubicBezTo>
                  <a:cubicBezTo>
                    <a:pt x="43" y="24"/>
                    <a:pt x="39" y="24"/>
                    <a:pt x="37" y="26"/>
                  </a:cubicBezTo>
                  <a:cubicBezTo>
                    <a:pt x="34" y="27"/>
                    <a:pt x="32" y="29"/>
                    <a:pt x="30" y="31"/>
                  </a:cubicBezTo>
                  <a:cubicBezTo>
                    <a:pt x="29" y="33"/>
                    <a:pt x="27" y="35"/>
                    <a:pt x="26" y="38"/>
                  </a:cubicBezTo>
                  <a:cubicBezTo>
                    <a:pt x="25" y="40"/>
                    <a:pt x="25" y="43"/>
                    <a:pt x="25" y="45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5" y="108"/>
                    <a:pt x="25" y="111"/>
                    <a:pt x="26" y="114"/>
                  </a:cubicBezTo>
                  <a:cubicBezTo>
                    <a:pt x="27" y="116"/>
                    <a:pt x="29" y="119"/>
                    <a:pt x="30" y="121"/>
                  </a:cubicBezTo>
                  <a:cubicBezTo>
                    <a:pt x="32" y="123"/>
                    <a:pt x="34" y="125"/>
                    <a:pt x="37" y="126"/>
                  </a:cubicBezTo>
                  <a:cubicBezTo>
                    <a:pt x="40" y="127"/>
                    <a:pt x="43" y="128"/>
                    <a:pt x="46" y="128"/>
                  </a:cubicBezTo>
                  <a:cubicBezTo>
                    <a:pt x="52" y="128"/>
                    <a:pt x="56" y="126"/>
                    <a:pt x="60" y="123"/>
                  </a:cubicBezTo>
                  <a:cubicBezTo>
                    <a:pt x="63" y="120"/>
                    <a:pt x="66" y="116"/>
                    <a:pt x="67" y="111"/>
                  </a:cubicBezTo>
                  <a:lnTo>
                    <a:pt x="90" y="1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3" name="Freeform 20"/>
            <p:cNvSpPr>
              <a:spLocks/>
            </p:cNvSpPr>
            <p:nvPr userDrawn="1"/>
          </p:nvSpPr>
          <p:spPr bwMode="auto">
            <a:xfrm>
              <a:off x="3655855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5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4" y="149"/>
                </a:cxn>
                <a:cxn ang="0">
                  <a:pos x="74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9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5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9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4" name="Freeform 21"/>
            <p:cNvSpPr>
              <a:spLocks noEditPoints="1"/>
            </p:cNvSpPr>
            <p:nvPr userDrawn="1"/>
          </p:nvSpPr>
          <p:spPr bwMode="auto">
            <a:xfrm>
              <a:off x="3732229" y="2109709"/>
              <a:ext cx="51470" cy="83964"/>
            </a:xfrm>
            <a:custGeom>
              <a:avLst/>
              <a:gdLst/>
              <a:ahLst/>
              <a:cxnLst>
                <a:cxn ang="0">
                  <a:pos x="25" y="59"/>
                </a:cxn>
                <a:cxn ang="0">
                  <a:pos x="46" y="59"/>
                </a:cxn>
                <a:cxn ang="0">
                  <a:pos x="67" y="63"/>
                </a:cxn>
                <a:cxn ang="0">
                  <a:pos x="81" y="72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79" y="138"/>
                </a:cxn>
                <a:cxn ang="0">
                  <a:pos x="47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80" y="0"/>
                </a:cxn>
                <a:cxn ang="0">
                  <a:pos x="80" y="23"/>
                </a:cxn>
                <a:cxn ang="0">
                  <a:pos x="25" y="23"/>
                </a:cxn>
                <a:cxn ang="0">
                  <a:pos x="25" y="59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</a:cxnLst>
              <a:rect l="0" t="0" r="r" b="b"/>
              <a:pathLst>
                <a:path w="92" h="149">
                  <a:moveTo>
                    <a:pt x="25" y="59"/>
                  </a:move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3"/>
                  </a:cubicBezTo>
                  <a:cubicBezTo>
                    <a:pt x="72" y="65"/>
                    <a:pt x="77" y="68"/>
                    <a:pt x="81" y="72"/>
                  </a:cubicBezTo>
                  <a:cubicBezTo>
                    <a:pt x="84" y="76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cubicBezTo>
                    <a:pt x="92" y="118"/>
                    <a:pt x="88" y="130"/>
                    <a:pt x="79" y="138"/>
                  </a:cubicBezTo>
                  <a:cubicBezTo>
                    <a:pt x="71" y="145"/>
                    <a:pt x="60" y="149"/>
                    <a:pt x="47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25" y="23"/>
                    <a:pt x="25" y="23"/>
                    <a:pt x="25" y="23"/>
                  </a:cubicBezTo>
                  <a:lnTo>
                    <a:pt x="25" y="59"/>
                  </a:lnTo>
                  <a:close/>
                  <a:moveTo>
                    <a:pt x="25" y="126"/>
                  </a:move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9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25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5" name="Freeform 22"/>
            <p:cNvSpPr>
              <a:spLocks/>
            </p:cNvSpPr>
            <p:nvPr userDrawn="1"/>
          </p:nvSpPr>
          <p:spPr bwMode="auto">
            <a:xfrm>
              <a:off x="3801251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4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3" y="149"/>
                </a:cxn>
                <a:cxn ang="0">
                  <a:pos x="73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8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4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3" y="149"/>
                    <a:pt x="73" y="149"/>
                    <a:pt x="73" y="149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8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6" name="Freeform 23"/>
            <p:cNvSpPr>
              <a:spLocks noEditPoints="1"/>
            </p:cNvSpPr>
            <p:nvPr userDrawn="1"/>
          </p:nvSpPr>
          <p:spPr bwMode="auto">
            <a:xfrm>
              <a:off x="3878574" y="2109709"/>
              <a:ext cx="50521" cy="83964"/>
            </a:xfrm>
            <a:custGeom>
              <a:avLst/>
              <a:gdLst/>
              <a:ahLst/>
              <a:cxnLst>
                <a:cxn ang="0">
                  <a:pos x="90" y="46"/>
                </a:cxn>
                <a:cxn ang="0">
                  <a:pos x="87" y="64"/>
                </a:cxn>
                <a:cxn ang="0">
                  <a:pos x="79" y="79"/>
                </a:cxn>
                <a:cxn ang="0">
                  <a:pos x="65" y="88"/>
                </a:cxn>
                <a:cxn ang="0">
                  <a:pos x="46" y="92"/>
                </a:cxn>
                <a:cxn ang="0">
                  <a:pos x="24" y="92"/>
                </a:cxn>
                <a:cxn ang="0">
                  <a:pos x="24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63" y="3"/>
                </a:cxn>
                <a:cxn ang="0">
                  <a:pos x="78" y="11"/>
                </a:cxn>
                <a:cxn ang="0">
                  <a:pos x="87" y="26"/>
                </a:cxn>
                <a:cxn ang="0">
                  <a:pos x="90" y="46"/>
                </a:cxn>
                <a:cxn ang="0">
                  <a:pos x="66" y="46"/>
                </a:cxn>
                <a:cxn ang="0">
                  <a:pos x="61" y="29"/>
                </a:cxn>
                <a:cxn ang="0">
                  <a:pos x="44" y="23"/>
                </a:cxn>
                <a:cxn ang="0">
                  <a:pos x="24" y="23"/>
                </a:cxn>
                <a:cxn ang="0">
                  <a:pos x="24" y="69"/>
                </a:cxn>
                <a:cxn ang="0">
                  <a:pos x="45" y="69"/>
                </a:cxn>
                <a:cxn ang="0">
                  <a:pos x="61" y="63"/>
                </a:cxn>
                <a:cxn ang="0">
                  <a:pos x="66" y="46"/>
                </a:cxn>
              </a:cxnLst>
              <a:rect l="0" t="0" r="r" b="b"/>
              <a:pathLst>
                <a:path w="90" h="149">
                  <a:moveTo>
                    <a:pt x="90" y="46"/>
                  </a:moveTo>
                  <a:cubicBezTo>
                    <a:pt x="90" y="53"/>
                    <a:pt x="89" y="59"/>
                    <a:pt x="87" y="64"/>
                  </a:cubicBezTo>
                  <a:cubicBezTo>
                    <a:pt x="85" y="70"/>
                    <a:pt x="83" y="75"/>
                    <a:pt x="79" y="79"/>
                  </a:cubicBezTo>
                  <a:cubicBezTo>
                    <a:pt x="75" y="83"/>
                    <a:pt x="71" y="86"/>
                    <a:pt x="65" y="88"/>
                  </a:cubicBezTo>
                  <a:cubicBezTo>
                    <a:pt x="60" y="91"/>
                    <a:pt x="53" y="92"/>
                    <a:pt x="46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8" y="1"/>
                    <a:pt x="63" y="3"/>
                  </a:cubicBezTo>
                  <a:cubicBezTo>
                    <a:pt x="69" y="5"/>
                    <a:pt x="74" y="8"/>
                    <a:pt x="78" y="11"/>
                  </a:cubicBezTo>
                  <a:cubicBezTo>
                    <a:pt x="82" y="15"/>
                    <a:pt x="85" y="20"/>
                    <a:pt x="87" y="26"/>
                  </a:cubicBezTo>
                  <a:cubicBezTo>
                    <a:pt x="89" y="32"/>
                    <a:pt x="90" y="38"/>
                    <a:pt x="90" y="46"/>
                  </a:cubicBezTo>
                  <a:moveTo>
                    <a:pt x="66" y="46"/>
                  </a:moveTo>
                  <a:cubicBezTo>
                    <a:pt x="66" y="38"/>
                    <a:pt x="64" y="33"/>
                    <a:pt x="61" y="29"/>
                  </a:cubicBezTo>
                  <a:cubicBezTo>
                    <a:pt x="57" y="25"/>
                    <a:pt x="52" y="23"/>
                    <a:pt x="4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52" y="69"/>
                    <a:pt x="57" y="67"/>
                    <a:pt x="61" y="63"/>
                  </a:cubicBezTo>
                  <a:cubicBezTo>
                    <a:pt x="64" y="58"/>
                    <a:pt x="66" y="53"/>
                    <a:pt x="66" y="4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7" name="Freeform 24"/>
            <p:cNvSpPr>
              <a:spLocks noEditPoints="1"/>
            </p:cNvSpPr>
            <p:nvPr userDrawn="1"/>
          </p:nvSpPr>
          <p:spPr bwMode="auto">
            <a:xfrm>
              <a:off x="3945936" y="2109709"/>
              <a:ext cx="51707" cy="83964"/>
            </a:xfrm>
            <a:custGeom>
              <a:avLst/>
              <a:gdLst/>
              <a:ahLst/>
              <a:cxnLst>
                <a:cxn ang="0">
                  <a:pos x="92" y="103"/>
                </a:cxn>
                <a:cxn ang="0">
                  <a:pos x="79" y="137"/>
                </a:cxn>
                <a:cxn ang="0">
                  <a:pos x="46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59"/>
                </a:cxn>
                <a:cxn ang="0">
                  <a:pos x="46" y="59"/>
                </a:cxn>
                <a:cxn ang="0">
                  <a:pos x="67" y="62"/>
                </a:cxn>
                <a:cxn ang="0">
                  <a:pos x="81" y="71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</a:cxnLst>
              <a:rect l="0" t="0" r="r" b="b"/>
              <a:pathLst>
                <a:path w="92" h="149">
                  <a:moveTo>
                    <a:pt x="92" y="103"/>
                  </a:moveTo>
                  <a:cubicBezTo>
                    <a:pt x="92" y="118"/>
                    <a:pt x="88" y="130"/>
                    <a:pt x="79" y="137"/>
                  </a:cubicBezTo>
                  <a:cubicBezTo>
                    <a:pt x="71" y="145"/>
                    <a:pt x="60" y="149"/>
                    <a:pt x="46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2"/>
                  </a:cubicBezTo>
                  <a:cubicBezTo>
                    <a:pt x="72" y="64"/>
                    <a:pt x="77" y="67"/>
                    <a:pt x="81" y="71"/>
                  </a:cubicBezTo>
                  <a:cubicBezTo>
                    <a:pt x="84" y="75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moveTo>
                    <a:pt x="67" y="104"/>
                  </a:move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8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18318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464">
          <p15:clr>
            <a:srgbClr val="FBAE40"/>
          </p15:clr>
        </p15:guide>
        <p15:guide id="2" pos="2803">
          <p15:clr>
            <a:srgbClr val="FBAE40"/>
          </p15:clr>
        </p15:guide>
        <p15:guide id="3" pos="5235">
          <p15:clr>
            <a:srgbClr val="FBAE40"/>
          </p15:clr>
        </p15:guide>
        <p15:guide id="4" pos="4883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инверсионный макет с 6 блоками с подзаголовками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115819" y="394145"/>
            <a:ext cx="9486901" cy="4313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00075" y="3942649"/>
            <a:ext cx="3296357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3666" y="3942649"/>
            <a:ext cx="3289246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8315888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600075" y="980160"/>
            <a:ext cx="3296357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4453666" y="980160"/>
            <a:ext cx="3289246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5" name="Объект 3"/>
          <p:cNvSpPr>
            <a:spLocks noGrp="1"/>
          </p:cNvSpPr>
          <p:nvPr>
            <p:ph sz="quarter" idx="32"/>
          </p:nvPr>
        </p:nvSpPr>
        <p:spPr>
          <a:xfrm>
            <a:off x="613232" y="1616075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6" name="Объект 3"/>
          <p:cNvSpPr>
            <a:spLocks noGrp="1"/>
          </p:cNvSpPr>
          <p:nvPr>
            <p:ph sz="quarter" idx="33"/>
          </p:nvPr>
        </p:nvSpPr>
        <p:spPr>
          <a:xfrm>
            <a:off x="4453666" y="1616075"/>
            <a:ext cx="3289246" cy="180784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Объект 3"/>
          <p:cNvSpPr>
            <a:spLocks noGrp="1"/>
          </p:cNvSpPr>
          <p:nvPr>
            <p:ph sz="quarter" idx="34"/>
          </p:nvPr>
        </p:nvSpPr>
        <p:spPr>
          <a:xfrm>
            <a:off x="8315888" y="1616075"/>
            <a:ext cx="3287150" cy="180784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Объект 3"/>
          <p:cNvSpPr>
            <a:spLocks noGrp="1"/>
          </p:cNvSpPr>
          <p:nvPr>
            <p:ph sz="quarter" idx="30"/>
          </p:nvPr>
        </p:nvSpPr>
        <p:spPr>
          <a:xfrm>
            <a:off x="613232" y="4566023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2" name="Объект 3"/>
          <p:cNvSpPr>
            <a:spLocks noGrp="1"/>
          </p:cNvSpPr>
          <p:nvPr>
            <p:ph sz="quarter" idx="31"/>
          </p:nvPr>
        </p:nvSpPr>
        <p:spPr>
          <a:xfrm>
            <a:off x="4453666" y="4566023"/>
            <a:ext cx="3289246" cy="180784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Объект 3"/>
          <p:cNvSpPr>
            <a:spLocks noGrp="1"/>
          </p:cNvSpPr>
          <p:nvPr>
            <p:ph sz="quarter" idx="26"/>
          </p:nvPr>
        </p:nvSpPr>
        <p:spPr>
          <a:xfrm>
            <a:off x="8315888" y="4566023"/>
            <a:ext cx="3287150" cy="180784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grpSp>
        <p:nvGrpSpPr>
          <p:cNvPr id="32" name="Группа 31"/>
          <p:cNvGrpSpPr/>
          <p:nvPr userDrawn="1"/>
        </p:nvGrpSpPr>
        <p:grpSpPr>
          <a:xfrm>
            <a:off x="599381" y="358751"/>
            <a:ext cx="1150362" cy="361948"/>
            <a:chOff x="3160369" y="1847854"/>
            <a:chExt cx="1150362" cy="361948"/>
          </a:xfrm>
          <a:solidFill>
            <a:schemeClr val="bg1"/>
          </a:solidFill>
        </p:grpSpPr>
        <p:sp>
          <p:nvSpPr>
            <p:cNvPr id="56" name="Freeform 5"/>
            <p:cNvSpPr>
              <a:spLocks noEditPoints="1"/>
            </p:cNvSpPr>
            <p:nvPr userDrawn="1"/>
          </p:nvSpPr>
          <p:spPr bwMode="auto">
            <a:xfrm>
              <a:off x="3587307" y="1912606"/>
              <a:ext cx="84913" cy="132825"/>
            </a:xfrm>
            <a:custGeom>
              <a:avLst/>
              <a:gdLst/>
              <a:ahLst/>
              <a:cxnLst>
                <a:cxn ang="0">
                  <a:pos x="130" y="18"/>
                </a:cxn>
                <a:cxn ang="0">
                  <a:pos x="106" y="5"/>
                </a:cxn>
                <a:cxn ang="0">
                  <a:pos x="75" y="0"/>
                </a:cxn>
                <a:cxn ang="0">
                  <a:pos x="0" y="0"/>
                </a:cxn>
                <a:cxn ang="0">
                  <a:pos x="0" y="236"/>
                </a:cxn>
                <a:cxn ang="0">
                  <a:pos x="50" y="236"/>
                </a:cxn>
                <a:cxn ang="0">
                  <a:pos x="50" y="150"/>
                </a:cxn>
                <a:cxn ang="0">
                  <a:pos x="78" y="150"/>
                </a:cxn>
                <a:cxn ang="0">
                  <a:pos x="109" y="145"/>
                </a:cxn>
                <a:cxn ang="0">
                  <a:pos x="132" y="130"/>
                </a:cxn>
                <a:cxn ang="0">
                  <a:pos x="146" y="106"/>
                </a:cxn>
                <a:cxn ang="0">
                  <a:pos x="151" y="75"/>
                </a:cxn>
                <a:cxn ang="0">
                  <a:pos x="146" y="41"/>
                </a:cxn>
                <a:cxn ang="0">
                  <a:pos x="130" y="18"/>
                </a:cxn>
                <a:cxn ang="0">
                  <a:pos x="95" y="98"/>
                </a:cxn>
                <a:cxn ang="0">
                  <a:pos x="76" y="104"/>
                </a:cxn>
                <a:cxn ang="0">
                  <a:pos x="50" y="104"/>
                </a:cxn>
                <a:cxn ang="0">
                  <a:pos x="50" y="46"/>
                </a:cxn>
                <a:cxn ang="0">
                  <a:pos x="75" y="46"/>
                </a:cxn>
                <a:cxn ang="0">
                  <a:pos x="96" y="52"/>
                </a:cxn>
                <a:cxn ang="0">
                  <a:pos x="103" y="74"/>
                </a:cxn>
                <a:cxn ang="0">
                  <a:pos x="95" y="98"/>
                </a:cxn>
              </a:cxnLst>
              <a:rect l="0" t="0" r="r" b="b"/>
              <a:pathLst>
                <a:path w="151" h="236">
                  <a:moveTo>
                    <a:pt x="130" y="18"/>
                  </a:moveTo>
                  <a:cubicBezTo>
                    <a:pt x="123" y="12"/>
                    <a:pt x="115" y="8"/>
                    <a:pt x="106" y="5"/>
                  </a:cubicBezTo>
                  <a:cubicBezTo>
                    <a:pt x="97" y="2"/>
                    <a:pt x="86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50" y="236"/>
                    <a:pt x="50" y="236"/>
                    <a:pt x="50" y="236"/>
                  </a:cubicBezTo>
                  <a:cubicBezTo>
                    <a:pt x="50" y="150"/>
                    <a:pt x="50" y="150"/>
                    <a:pt x="50" y="150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89" y="150"/>
                    <a:pt x="99" y="148"/>
                    <a:pt x="109" y="145"/>
                  </a:cubicBezTo>
                  <a:cubicBezTo>
                    <a:pt x="117" y="141"/>
                    <a:pt x="125" y="136"/>
                    <a:pt x="132" y="130"/>
                  </a:cubicBezTo>
                  <a:cubicBezTo>
                    <a:pt x="138" y="123"/>
                    <a:pt x="143" y="115"/>
                    <a:pt x="146" y="106"/>
                  </a:cubicBezTo>
                  <a:cubicBezTo>
                    <a:pt x="150" y="96"/>
                    <a:pt x="151" y="86"/>
                    <a:pt x="151" y="75"/>
                  </a:cubicBezTo>
                  <a:cubicBezTo>
                    <a:pt x="151" y="62"/>
                    <a:pt x="149" y="51"/>
                    <a:pt x="146" y="41"/>
                  </a:cubicBezTo>
                  <a:cubicBezTo>
                    <a:pt x="142" y="32"/>
                    <a:pt x="137" y="24"/>
                    <a:pt x="130" y="18"/>
                  </a:cubicBezTo>
                  <a:close/>
                  <a:moveTo>
                    <a:pt x="95" y="98"/>
                  </a:moveTo>
                  <a:cubicBezTo>
                    <a:pt x="89" y="102"/>
                    <a:pt x="83" y="104"/>
                    <a:pt x="76" y="104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84" y="46"/>
                    <a:pt x="91" y="48"/>
                    <a:pt x="96" y="52"/>
                  </a:cubicBezTo>
                  <a:cubicBezTo>
                    <a:pt x="101" y="57"/>
                    <a:pt x="103" y="64"/>
                    <a:pt x="103" y="74"/>
                  </a:cubicBezTo>
                  <a:cubicBezTo>
                    <a:pt x="103" y="85"/>
                    <a:pt x="100" y="93"/>
                    <a:pt x="95" y="9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7" name="Freeform 6"/>
            <p:cNvSpPr>
              <a:spLocks noEditPoints="1"/>
            </p:cNvSpPr>
            <p:nvPr userDrawn="1"/>
          </p:nvSpPr>
          <p:spPr bwMode="auto">
            <a:xfrm>
              <a:off x="3692382" y="1912132"/>
              <a:ext cx="85151" cy="134485"/>
            </a:xfrm>
            <a:custGeom>
              <a:avLst/>
              <a:gdLst/>
              <a:ahLst/>
              <a:cxnLst>
                <a:cxn ang="0">
                  <a:pos x="133" y="24"/>
                </a:cxn>
                <a:cxn ang="0">
                  <a:pos x="110" y="6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8" y="24"/>
                </a:cxn>
                <a:cxn ang="0">
                  <a:pos x="5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5" y="190"/>
                </a:cxn>
                <a:cxn ang="0">
                  <a:pos x="18" y="215"/>
                </a:cxn>
                <a:cxn ang="0">
                  <a:pos x="42" y="233"/>
                </a:cxn>
                <a:cxn ang="0">
                  <a:pos x="76" y="239"/>
                </a:cxn>
                <a:cxn ang="0">
                  <a:pos x="107" y="234"/>
                </a:cxn>
                <a:cxn ang="0">
                  <a:pos x="130" y="219"/>
                </a:cxn>
                <a:cxn ang="0">
                  <a:pos x="146" y="195"/>
                </a:cxn>
                <a:cxn ang="0">
                  <a:pos x="152" y="163"/>
                </a:cxn>
                <a:cxn ang="0">
                  <a:pos x="152" y="75"/>
                </a:cxn>
                <a:cxn ang="0">
                  <a:pos x="147" y="48"/>
                </a:cxn>
                <a:cxn ang="0">
                  <a:pos x="133" y="24"/>
                </a:cxn>
                <a:cxn ang="0">
                  <a:pos x="102" y="166"/>
                </a:cxn>
                <a:cxn ang="0">
                  <a:pos x="95" y="185"/>
                </a:cxn>
                <a:cxn ang="0">
                  <a:pos x="76" y="192"/>
                </a:cxn>
                <a:cxn ang="0">
                  <a:pos x="56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  <a:cxn ang="0">
                  <a:pos x="56" y="56"/>
                </a:cxn>
                <a:cxn ang="0">
                  <a:pos x="64" y="50"/>
                </a:cxn>
                <a:cxn ang="0">
                  <a:pos x="76" y="47"/>
                </a:cxn>
                <a:cxn ang="0">
                  <a:pos x="89" y="50"/>
                </a:cxn>
                <a:cxn ang="0">
                  <a:pos x="97" y="57"/>
                </a:cxn>
                <a:cxn ang="0">
                  <a:pos x="101" y="65"/>
                </a:cxn>
                <a:cxn ang="0">
                  <a:pos x="102" y="73"/>
                </a:cxn>
                <a:cxn ang="0">
                  <a:pos x="102" y="166"/>
                </a:cxn>
              </a:cxnLst>
              <a:rect l="0" t="0" r="r" b="b"/>
              <a:pathLst>
                <a:path w="152" h="239">
                  <a:moveTo>
                    <a:pt x="133" y="24"/>
                  </a:moveTo>
                  <a:cubicBezTo>
                    <a:pt x="127" y="16"/>
                    <a:pt x="119" y="11"/>
                    <a:pt x="110" y="6"/>
                  </a:cubicBezTo>
                  <a:cubicBezTo>
                    <a:pt x="100" y="2"/>
                    <a:pt x="89" y="0"/>
                    <a:pt x="76" y="0"/>
                  </a:cubicBezTo>
                  <a:cubicBezTo>
                    <a:pt x="63" y="0"/>
                    <a:pt x="51" y="2"/>
                    <a:pt x="41" y="7"/>
                  </a:cubicBezTo>
                  <a:cubicBezTo>
                    <a:pt x="32" y="11"/>
                    <a:pt x="24" y="17"/>
                    <a:pt x="18" y="24"/>
                  </a:cubicBezTo>
                  <a:cubicBezTo>
                    <a:pt x="12" y="32"/>
                    <a:pt x="7" y="40"/>
                    <a:pt x="5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5" y="190"/>
                  </a:cubicBezTo>
                  <a:cubicBezTo>
                    <a:pt x="8" y="200"/>
                    <a:pt x="12" y="208"/>
                    <a:pt x="18" y="215"/>
                  </a:cubicBezTo>
                  <a:cubicBezTo>
                    <a:pt x="24" y="223"/>
                    <a:pt x="32" y="228"/>
                    <a:pt x="42" y="233"/>
                  </a:cubicBezTo>
                  <a:cubicBezTo>
                    <a:pt x="51" y="237"/>
                    <a:pt x="63" y="239"/>
                    <a:pt x="76" y="239"/>
                  </a:cubicBezTo>
                  <a:cubicBezTo>
                    <a:pt x="88" y="239"/>
                    <a:pt x="98" y="237"/>
                    <a:pt x="107" y="234"/>
                  </a:cubicBezTo>
                  <a:cubicBezTo>
                    <a:pt x="116" y="231"/>
                    <a:pt x="124" y="225"/>
                    <a:pt x="130" y="219"/>
                  </a:cubicBezTo>
                  <a:cubicBezTo>
                    <a:pt x="137" y="212"/>
                    <a:pt x="142" y="204"/>
                    <a:pt x="146" y="195"/>
                  </a:cubicBezTo>
                  <a:cubicBezTo>
                    <a:pt x="150" y="185"/>
                    <a:pt x="152" y="175"/>
                    <a:pt x="152" y="163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2" y="66"/>
                    <a:pt x="150" y="57"/>
                    <a:pt x="147" y="48"/>
                  </a:cubicBezTo>
                  <a:cubicBezTo>
                    <a:pt x="144" y="39"/>
                    <a:pt x="139" y="31"/>
                    <a:pt x="133" y="24"/>
                  </a:cubicBezTo>
                  <a:close/>
                  <a:moveTo>
                    <a:pt x="102" y="166"/>
                  </a:moveTo>
                  <a:cubicBezTo>
                    <a:pt x="102" y="174"/>
                    <a:pt x="100" y="180"/>
                    <a:pt x="95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7" y="192"/>
                    <a:pt x="60" y="189"/>
                    <a:pt x="56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ubicBezTo>
                    <a:pt x="52" y="61"/>
                    <a:pt x="53" y="59"/>
                    <a:pt x="56" y="56"/>
                  </a:cubicBezTo>
                  <a:cubicBezTo>
                    <a:pt x="58" y="54"/>
                    <a:pt x="60" y="51"/>
                    <a:pt x="64" y="50"/>
                  </a:cubicBezTo>
                  <a:cubicBezTo>
                    <a:pt x="67" y="48"/>
                    <a:pt x="72" y="47"/>
                    <a:pt x="76" y="47"/>
                  </a:cubicBezTo>
                  <a:cubicBezTo>
                    <a:pt x="81" y="47"/>
                    <a:pt x="86" y="48"/>
                    <a:pt x="89" y="50"/>
                  </a:cubicBezTo>
                  <a:cubicBezTo>
                    <a:pt x="92" y="52"/>
                    <a:pt x="95" y="54"/>
                    <a:pt x="97" y="57"/>
                  </a:cubicBezTo>
                  <a:cubicBezTo>
                    <a:pt x="99" y="60"/>
                    <a:pt x="100" y="63"/>
                    <a:pt x="101" y="65"/>
                  </a:cubicBezTo>
                  <a:cubicBezTo>
                    <a:pt x="102" y="68"/>
                    <a:pt x="102" y="71"/>
                    <a:pt x="102" y="73"/>
                  </a:cubicBezTo>
                  <a:lnTo>
                    <a:pt x="102" y="1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8" name="Freeform 7"/>
            <p:cNvSpPr>
              <a:spLocks/>
            </p:cNvSpPr>
            <p:nvPr userDrawn="1"/>
          </p:nvSpPr>
          <p:spPr bwMode="auto">
            <a:xfrm>
              <a:off x="3804097" y="1912132"/>
              <a:ext cx="83965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3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7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4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1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6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8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3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1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1" y="180"/>
                    <a:pt x="4" y="190"/>
                  </a:cubicBezTo>
                  <a:cubicBezTo>
                    <a:pt x="7" y="199"/>
                    <a:pt x="12" y="208"/>
                    <a:pt x="17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0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4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8" y="190"/>
                    <a:pt x="82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9" name="Freeform 8"/>
            <p:cNvSpPr>
              <a:spLocks/>
            </p:cNvSpPr>
            <p:nvPr userDrawn="1"/>
          </p:nvSpPr>
          <p:spPr bwMode="auto">
            <a:xfrm>
              <a:off x="3911069" y="1912132"/>
              <a:ext cx="84202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4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8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5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2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7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9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4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4" y="190"/>
                  </a:cubicBezTo>
                  <a:cubicBezTo>
                    <a:pt x="7" y="199"/>
                    <a:pt x="12" y="208"/>
                    <a:pt x="18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1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5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60" name="Freeform 9"/>
            <p:cNvSpPr>
              <a:spLocks/>
            </p:cNvSpPr>
            <p:nvPr userDrawn="1"/>
          </p:nvSpPr>
          <p:spPr bwMode="auto">
            <a:xfrm>
              <a:off x="4021836" y="1912606"/>
              <a:ext cx="76849" cy="132825"/>
            </a:xfrm>
            <a:custGeom>
              <a:avLst/>
              <a:gdLst/>
              <a:ahLst/>
              <a:cxnLst>
                <a:cxn ang="0">
                  <a:pos x="0" y="560"/>
                </a:cxn>
                <a:cxn ang="0">
                  <a:pos x="324" y="560"/>
                </a:cxn>
                <a:cxn ang="0">
                  <a:pos x="324" y="451"/>
                </a:cxn>
                <a:cxn ang="0">
                  <a:pos x="115" y="451"/>
                </a:cxn>
                <a:cxn ang="0">
                  <a:pos x="115" y="332"/>
                </a:cxn>
                <a:cxn ang="0">
                  <a:pos x="295" y="332"/>
                </a:cxn>
                <a:cxn ang="0">
                  <a:pos x="295" y="226"/>
                </a:cxn>
                <a:cxn ang="0">
                  <a:pos x="115" y="226"/>
                </a:cxn>
                <a:cxn ang="0">
                  <a:pos x="115" y="109"/>
                </a:cxn>
                <a:cxn ang="0">
                  <a:pos x="324" y="109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560"/>
                </a:cxn>
              </a:cxnLst>
              <a:rect l="0" t="0" r="r" b="b"/>
              <a:pathLst>
                <a:path w="324" h="560">
                  <a:moveTo>
                    <a:pt x="0" y="560"/>
                  </a:moveTo>
                  <a:lnTo>
                    <a:pt x="324" y="560"/>
                  </a:lnTo>
                  <a:lnTo>
                    <a:pt x="324" y="451"/>
                  </a:lnTo>
                  <a:lnTo>
                    <a:pt x="115" y="451"/>
                  </a:lnTo>
                  <a:lnTo>
                    <a:pt x="115" y="332"/>
                  </a:lnTo>
                  <a:lnTo>
                    <a:pt x="295" y="332"/>
                  </a:lnTo>
                  <a:lnTo>
                    <a:pt x="295" y="226"/>
                  </a:lnTo>
                  <a:lnTo>
                    <a:pt x="115" y="226"/>
                  </a:lnTo>
                  <a:lnTo>
                    <a:pt x="115" y="109"/>
                  </a:lnTo>
                  <a:lnTo>
                    <a:pt x="324" y="109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0" y="5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61" name="Freeform 10"/>
            <p:cNvSpPr>
              <a:spLocks/>
            </p:cNvSpPr>
            <p:nvPr userDrawn="1"/>
          </p:nvSpPr>
          <p:spPr bwMode="auto">
            <a:xfrm>
              <a:off x="4113865" y="1912606"/>
              <a:ext cx="83965" cy="132825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118" y="107"/>
                </a:cxn>
                <a:cxn ang="0">
                  <a:pos x="118" y="560"/>
                </a:cxn>
                <a:cxn ang="0">
                  <a:pos x="234" y="560"/>
                </a:cxn>
                <a:cxn ang="0">
                  <a:pos x="234" y="107"/>
                </a:cxn>
                <a:cxn ang="0">
                  <a:pos x="354" y="107"/>
                </a:cxn>
                <a:cxn ang="0">
                  <a:pos x="354" y="0"/>
                </a:cxn>
                <a:cxn ang="0">
                  <a:pos x="0" y="0"/>
                </a:cxn>
                <a:cxn ang="0">
                  <a:pos x="0" y="107"/>
                </a:cxn>
              </a:cxnLst>
              <a:rect l="0" t="0" r="r" b="b"/>
              <a:pathLst>
                <a:path w="354" h="560">
                  <a:moveTo>
                    <a:pt x="0" y="107"/>
                  </a:moveTo>
                  <a:lnTo>
                    <a:pt x="118" y="107"/>
                  </a:lnTo>
                  <a:lnTo>
                    <a:pt x="118" y="560"/>
                  </a:lnTo>
                  <a:lnTo>
                    <a:pt x="234" y="560"/>
                  </a:lnTo>
                  <a:lnTo>
                    <a:pt x="234" y="107"/>
                  </a:lnTo>
                  <a:lnTo>
                    <a:pt x="354" y="107"/>
                  </a:lnTo>
                  <a:lnTo>
                    <a:pt x="354" y="0"/>
                  </a:lnTo>
                  <a:lnTo>
                    <a:pt x="0" y="0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62" name="Freeform 11"/>
            <p:cNvSpPr>
              <a:spLocks/>
            </p:cNvSpPr>
            <p:nvPr userDrawn="1"/>
          </p:nvSpPr>
          <p:spPr bwMode="auto">
            <a:xfrm>
              <a:off x="4220362" y="1912606"/>
              <a:ext cx="90369" cy="132825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116" y="325"/>
                </a:cxn>
                <a:cxn ang="0">
                  <a:pos x="116" y="325"/>
                </a:cxn>
                <a:cxn ang="0">
                  <a:pos x="116" y="0"/>
                </a:cxn>
                <a:cxn ang="0">
                  <a:pos x="0" y="0"/>
                </a:cxn>
                <a:cxn ang="0">
                  <a:pos x="0" y="560"/>
                </a:cxn>
                <a:cxn ang="0">
                  <a:pos x="109" y="560"/>
                </a:cxn>
                <a:cxn ang="0">
                  <a:pos x="265" y="256"/>
                </a:cxn>
                <a:cxn ang="0">
                  <a:pos x="265" y="256"/>
                </a:cxn>
                <a:cxn ang="0">
                  <a:pos x="265" y="560"/>
                </a:cxn>
                <a:cxn ang="0">
                  <a:pos x="381" y="560"/>
                </a:cxn>
                <a:cxn ang="0">
                  <a:pos x="381" y="0"/>
                </a:cxn>
                <a:cxn ang="0">
                  <a:pos x="277" y="0"/>
                </a:cxn>
              </a:cxnLst>
              <a:rect l="0" t="0" r="r" b="b"/>
              <a:pathLst>
                <a:path w="381" h="560">
                  <a:moveTo>
                    <a:pt x="277" y="0"/>
                  </a:moveTo>
                  <a:lnTo>
                    <a:pt x="116" y="325"/>
                  </a:lnTo>
                  <a:lnTo>
                    <a:pt x="116" y="325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560"/>
                  </a:lnTo>
                  <a:lnTo>
                    <a:pt x="109" y="560"/>
                  </a:lnTo>
                  <a:lnTo>
                    <a:pt x="265" y="256"/>
                  </a:lnTo>
                  <a:lnTo>
                    <a:pt x="265" y="256"/>
                  </a:lnTo>
                  <a:lnTo>
                    <a:pt x="265" y="560"/>
                  </a:lnTo>
                  <a:lnTo>
                    <a:pt x="381" y="560"/>
                  </a:lnTo>
                  <a:lnTo>
                    <a:pt x="381" y="0"/>
                  </a:lnTo>
                  <a:lnTo>
                    <a:pt x="27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grpSp>
          <p:nvGrpSpPr>
            <p:cNvPr id="63" name="Группа 84"/>
            <p:cNvGrpSpPr/>
            <p:nvPr userDrawn="1"/>
          </p:nvGrpSpPr>
          <p:grpSpPr>
            <a:xfrm>
              <a:off x="3160369" y="1847854"/>
              <a:ext cx="361475" cy="361948"/>
              <a:chOff x="3160369" y="1847854"/>
              <a:chExt cx="361475" cy="361948"/>
            </a:xfrm>
            <a:grpFill/>
          </p:grpSpPr>
          <p:sp>
            <p:nvSpPr>
              <p:cNvPr id="70" name="Freeform 12"/>
              <p:cNvSpPr>
                <a:spLocks/>
              </p:cNvSpPr>
              <p:nvPr userDrawn="1"/>
            </p:nvSpPr>
            <p:spPr bwMode="auto">
              <a:xfrm>
                <a:off x="3272559" y="1956486"/>
                <a:ext cx="135909" cy="253316"/>
              </a:xfrm>
              <a:custGeom>
                <a:avLst/>
                <a:gdLst/>
                <a:ahLst/>
                <a:cxnLst>
                  <a:cxn ang="0">
                    <a:pos x="187" y="0"/>
                  </a:cxn>
                  <a:cxn ang="0">
                    <a:pos x="0" y="426"/>
                  </a:cxn>
                  <a:cxn ang="0">
                    <a:pos x="122" y="450"/>
                  </a:cxn>
                  <a:cxn ang="0">
                    <a:pos x="242" y="427"/>
                  </a:cxn>
                  <a:cxn ang="0">
                    <a:pos x="196" y="2"/>
                  </a:cxn>
                  <a:cxn ang="0">
                    <a:pos x="187" y="0"/>
                  </a:cxn>
                </a:cxnLst>
                <a:rect l="0" t="0" r="r" b="b"/>
                <a:pathLst>
                  <a:path w="242" h="450">
                    <a:moveTo>
                      <a:pt x="187" y="0"/>
                    </a:moveTo>
                    <a:cubicBezTo>
                      <a:pt x="0" y="426"/>
                      <a:pt x="0" y="426"/>
                      <a:pt x="0" y="426"/>
                    </a:cubicBezTo>
                    <a:cubicBezTo>
                      <a:pt x="37" y="442"/>
                      <a:pt x="79" y="450"/>
                      <a:pt x="122" y="450"/>
                    </a:cubicBezTo>
                    <a:cubicBezTo>
                      <a:pt x="165" y="450"/>
                      <a:pt x="205" y="442"/>
                      <a:pt x="242" y="427"/>
                    </a:cubicBezTo>
                    <a:cubicBezTo>
                      <a:pt x="196" y="2"/>
                      <a:pt x="196" y="2"/>
                      <a:pt x="196" y="2"/>
                    </a:cubicBezTo>
                    <a:cubicBezTo>
                      <a:pt x="193" y="2"/>
                      <a:pt x="190" y="1"/>
                      <a:pt x="18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71" name="Freeform 13"/>
              <p:cNvSpPr>
                <a:spLocks/>
              </p:cNvSpPr>
              <p:nvPr userDrawn="1"/>
            </p:nvSpPr>
            <p:spPr bwMode="auto">
              <a:xfrm>
                <a:off x="3167722" y="1949845"/>
                <a:ext cx="201847" cy="237425"/>
              </a:xfrm>
              <a:custGeom>
                <a:avLst/>
                <a:gdLst/>
                <a:ahLst/>
                <a:cxnLst>
                  <a:cxn ang="0">
                    <a:pos x="353" y="0"/>
                  </a:cxn>
                  <a:cxn ang="0">
                    <a:pos x="0" y="232"/>
                  </a:cxn>
                  <a:cxn ang="0">
                    <a:pos x="153" y="422"/>
                  </a:cxn>
                  <a:cxn ang="0">
                    <a:pos x="360" y="6"/>
                  </a:cxn>
                  <a:cxn ang="0">
                    <a:pos x="353" y="0"/>
                  </a:cxn>
                </a:cxnLst>
                <a:rect l="0" t="0" r="r" b="b"/>
                <a:pathLst>
                  <a:path w="360" h="422">
                    <a:moveTo>
                      <a:pt x="353" y="0"/>
                    </a:moveTo>
                    <a:cubicBezTo>
                      <a:pt x="0" y="232"/>
                      <a:pt x="0" y="232"/>
                      <a:pt x="0" y="232"/>
                    </a:cubicBezTo>
                    <a:cubicBezTo>
                      <a:pt x="25" y="313"/>
                      <a:pt x="80" y="381"/>
                      <a:pt x="153" y="422"/>
                    </a:cubicBezTo>
                    <a:cubicBezTo>
                      <a:pt x="360" y="6"/>
                      <a:pt x="360" y="6"/>
                      <a:pt x="360" y="6"/>
                    </a:cubicBezTo>
                    <a:cubicBezTo>
                      <a:pt x="357" y="4"/>
                      <a:pt x="355" y="2"/>
                      <a:pt x="35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72" name="Freeform 14"/>
              <p:cNvSpPr>
                <a:spLocks/>
              </p:cNvSpPr>
              <p:nvPr userDrawn="1"/>
            </p:nvSpPr>
            <p:spPr bwMode="auto">
              <a:xfrm>
                <a:off x="3391627" y="1953165"/>
                <a:ext cx="122863" cy="23410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6" y="416"/>
                  </a:cxn>
                  <a:cxn ang="0">
                    <a:pos x="219" y="225"/>
                  </a:cxn>
                  <a:cxn ang="0">
                    <a:pos x="10" y="0"/>
                  </a:cxn>
                  <a:cxn ang="0">
                    <a:pos x="0" y="5"/>
                  </a:cxn>
                </a:cxnLst>
                <a:rect l="0" t="0" r="r" b="b"/>
                <a:pathLst>
                  <a:path w="219" h="416">
                    <a:moveTo>
                      <a:pt x="0" y="5"/>
                    </a:moveTo>
                    <a:cubicBezTo>
                      <a:pt x="66" y="416"/>
                      <a:pt x="66" y="416"/>
                      <a:pt x="66" y="416"/>
                    </a:cubicBezTo>
                    <a:cubicBezTo>
                      <a:pt x="139" y="376"/>
                      <a:pt x="195" y="307"/>
                      <a:pt x="219" y="22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3" y="4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73" name="Freeform 15"/>
              <p:cNvSpPr>
                <a:spLocks/>
              </p:cNvSpPr>
              <p:nvPr userDrawn="1"/>
            </p:nvSpPr>
            <p:spPr bwMode="auto">
              <a:xfrm>
                <a:off x="3206383" y="1847854"/>
                <a:ext cx="162237" cy="78272"/>
              </a:xfrm>
              <a:custGeom>
                <a:avLst/>
                <a:gdLst/>
                <a:ahLst/>
                <a:cxnLst>
                  <a:cxn ang="0">
                    <a:pos x="289" y="118"/>
                  </a:cxn>
                  <a:cxn ang="0">
                    <a:pos x="221" y="0"/>
                  </a:cxn>
                  <a:cxn ang="0">
                    <a:pos x="0" y="106"/>
                  </a:cxn>
                  <a:cxn ang="0">
                    <a:pos x="274" y="139"/>
                  </a:cxn>
                  <a:cxn ang="0">
                    <a:pos x="289" y="118"/>
                  </a:cxn>
                </a:cxnLst>
                <a:rect l="0" t="0" r="r" b="b"/>
                <a:pathLst>
                  <a:path w="289" h="139">
                    <a:moveTo>
                      <a:pt x="289" y="118"/>
                    </a:moveTo>
                    <a:cubicBezTo>
                      <a:pt x="221" y="0"/>
                      <a:pt x="221" y="0"/>
                      <a:pt x="221" y="0"/>
                    </a:cubicBezTo>
                    <a:cubicBezTo>
                      <a:pt x="134" y="5"/>
                      <a:pt x="55" y="45"/>
                      <a:pt x="0" y="106"/>
                    </a:cubicBezTo>
                    <a:cubicBezTo>
                      <a:pt x="274" y="139"/>
                      <a:pt x="274" y="139"/>
                      <a:pt x="274" y="139"/>
                    </a:cubicBezTo>
                    <a:cubicBezTo>
                      <a:pt x="277" y="131"/>
                      <a:pt x="282" y="123"/>
                      <a:pt x="289" y="1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74" name="Freeform 16"/>
              <p:cNvSpPr>
                <a:spLocks/>
              </p:cNvSpPr>
              <p:nvPr userDrawn="1"/>
            </p:nvSpPr>
            <p:spPr bwMode="auto">
              <a:xfrm>
                <a:off x="3403961" y="1924466"/>
                <a:ext cx="117883" cy="132351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7" y="17"/>
                  </a:cxn>
                  <a:cxn ang="0">
                    <a:pos x="0" y="40"/>
                  </a:cxn>
                  <a:cxn ang="0">
                    <a:pos x="206" y="235"/>
                  </a:cxn>
                  <a:cxn ang="0">
                    <a:pos x="210" y="185"/>
                  </a:cxn>
                  <a:cxn ang="0">
                    <a:pos x="151" y="0"/>
                  </a:cxn>
                </a:cxnLst>
                <a:rect l="0" t="0" r="r" b="b"/>
                <a:pathLst>
                  <a:path w="210" h="235">
                    <a:moveTo>
                      <a:pt x="151" y="0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7" y="25"/>
                      <a:pt x="4" y="33"/>
                      <a:pt x="0" y="40"/>
                    </a:cubicBezTo>
                    <a:cubicBezTo>
                      <a:pt x="206" y="235"/>
                      <a:pt x="206" y="235"/>
                      <a:pt x="206" y="235"/>
                    </a:cubicBezTo>
                    <a:cubicBezTo>
                      <a:pt x="209" y="219"/>
                      <a:pt x="210" y="202"/>
                      <a:pt x="210" y="185"/>
                    </a:cubicBezTo>
                    <a:cubicBezTo>
                      <a:pt x="210" y="116"/>
                      <a:pt x="188" y="52"/>
                      <a:pt x="15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75" name="Freeform 17"/>
              <p:cNvSpPr>
                <a:spLocks/>
              </p:cNvSpPr>
              <p:nvPr userDrawn="1"/>
            </p:nvSpPr>
            <p:spPr bwMode="auto">
              <a:xfrm>
                <a:off x="3160369" y="1926600"/>
                <a:ext cx="200187" cy="131876"/>
              </a:xfrm>
              <a:custGeom>
                <a:avLst/>
                <a:gdLst/>
                <a:ahLst/>
                <a:cxnLst>
                  <a:cxn ang="0">
                    <a:pos x="355" y="16"/>
                  </a:cxn>
                  <a:cxn ang="0">
                    <a:pos x="56" y="0"/>
                  </a:cxn>
                  <a:cxn ang="0">
                    <a:pos x="0" y="181"/>
                  </a:cxn>
                  <a:cxn ang="0">
                    <a:pos x="5" y="234"/>
                  </a:cxn>
                  <a:cxn ang="0">
                    <a:pos x="357" y="27"/>
                  </a:cxn>
                  <a:cxn ang="0">
                    <a:pos x="355" y="16"/>
                  </a:cxn>
                </a:cxnLst>
                <a:rect l="0" t="0" r="r" b="b"/>
                <a:pathLst>
                  <a:path w="357" h="234">
                    <a:moveTo>
                      <a:pt x="355" y="16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21" y="52"/>
                      <a:pt x="0" y="114"/>
                      <a:pt x="0" y="181"/>
                    </a:cubicBezTo>
                    <a:cubicBezTo>
                      <a:pt x="0" y="199"/>
                      <a:pt x="2" y="217"/>
                      <a:pt x="5" y="234"/>
                    </a:cubicBezTo>
                    <a:cubicBezTo>
                      <a:pt x="357" y="27"/>
                      <a:pt x="357" y="27"/>
                      <a:pt x="357" y="27"/>
                    </a:cubicBezTo>
                    <a:cubicBezTo>
                      <a:pt x="356" y="23"/>
                      <a:pt x="355" y="20"/>
                      <a:pt x="35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76" name="Freeform 18"/>
              <p:cNvSpPr>
                <a:spLocks/>
              </p:cNvSpPr>
              <p:nvPr userDrawn="1"/>
            </p:nvSpPr>
            <p:spPr bwMode="auto">
              <a:xfrm>
                <a:off x="3352729" y="1847854"/>
                <a:ext cx="122389" cy="75900"/>
              </a:xfrm>
              <a:custGeom>
                <a:avLst/>
                <a:gdLst/>
                <a:ahLst/>
                <a:cxnLst>
                  <a:cxn ang="0">
                    <a:pos x="56" y="108"/>
                  </a:cxn>
                  <a:cxn ang="0">
                    <a:pos x="95" y="135"/>
                  </a:cxn>
                  <a:cxn ang="0">
                    <a:pos x="218" y="105"/>
                  </a:cxn>
                  <a:cxn ang="0">
                    <a:pos x="0" y="0"/>
                  </a:cxn>
                  <a:cxn ang="0">
                    <a:pos x="45" y="109"/>
                  </a:cxn>
                  <a:cxn ang="0">
                    <a:pos x="56" y="108"/>
                  </a:cxn>
                </a:cxnLst>
                <a:rect l="0" t="0" r="r" b="b"/>
                <a:pathLst>
                  <a:path w="218" h="135">
                    <a:moveTo>
                      <a:pt x="56" y="108"/>
                    </a:moveTo>
                    <a:cubicBezTo>
                      <a:pt x="74" y="108"/>
                      <a:pt x="89" y="119"/>
                      <a:pt x="95" y="135"/>
                    </a:cubicBezTo>
                    <a:cubicBezTo>
                      <a:pt x="218" y="105"/>
                      <a:pt x="218" y="105"/>
                      <a:pt x="218" y="105"/>
                    </a:cubicBezTo>
                    <a:cubicBezTo>
                      <a:pt x="164" y="45"/>
                      <a:pt x="86" y="5"/>
                      <a:pt x="0" y="0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49" y="108"/>
                      <a:pt x="52" y="108"/>
                      <a:pt x="56" y="10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</p:grpSp>
        <p:sp>
          <p:nvSpPr>
            <p:cNvPr id="64" name="Freeform 19"/>
            <p:cNvSpPr>
              <a:spLocks/>
            </p:cNvSpPr>
            <p:nvPr userDrawn="1"/>
          </p:nvSpPr>
          <p:spPr bwMode="auto">
            <a:xfrm>
              <a:off x="3587307" y="2109235"/>
              <a:ext cx="50521" cy="84913"/>
            </a:xfrm>
            <a:custGeom>
              <a:avLst/>
              <a:gdLst/>
              <a:ahLst/>
              <a:cxnLst>
                <a:cxn ang="0">
                  <a:pos x="90" y="118"/>
                </a:cxn>
                <a:cxn ang="0">
                  <a:pos x="75" y="143"/>
                </a:cxn>
                <a:cxn ang="0">
                  <a:pos x="46" y="151"/>
                </a:cxn>
                <a:cxn ang="0">
                  <a:pos x="26" y="148"/>
                </a:cxn>
                <a:cxn ang="0">
                  <a:pos x="12" y="138"/>
                </a:cxn>
                <a:cxn ang="0">
                  <a:pos x="3" y="123"/>
                </a:cxn>
                <a:cxn ang="0">
                  <a:pos x="0" y="104"/>
                </a:cxn>
                <a:cxn ang="0">
                  <a:pos x="0" y="46"/>
                </a:cxn>
                <a:cxn ang="0">
                  <a:pos x="3" y="29"/>
                </a:cxn>
                <a:cxn ang="0">
                  <a:pos x="12" y="14"/>
                </a:cxn>
                <a:cxn ang="0">
                  <a:pos x="26" y="4"/>
                </a:cxn>
                <a:cxn ang="0">
                  <a:pos x="46" y="0"/>
                </a:cxn>
                <a:cxn ang="0">
                  <a:pos x="75" y="10"/>
                </a:cxn>
                <a:cxn ang="0">
                  <a:pos x="90" y="33"/>
                </a:cxn>
                <a:cxn ang="0">
                  <a:pos x="67" y="41"/>
                </a:cxn>
                <a:cxn ang="0">
                  <a:pos x="65" y="35"/>
                </a:cxn>
                <a:cxn ang="0">
                  <a:pos x="61" y="29"/>
                </a:cxn>
                <a:cxn ang="0">
                  <a:pos x="55" y="25"/>
                </a:cxn>
                <a:cxn ang="0">
                  <a:pos x="46" y="24"/>
                </a:cxn>
                <a:cxn ang="0">
                  <a:pos x="37" y="26"/>
                </a:cxn>
                <a:cxn ang="0">
                  <a:pos x="30" y="31"/>
                </a:cxn>
                <a:cxn ang="0">
                  <a:pos x="26" y="38"/>
                </a:cxn>
                <a:cxn ang="0">
                  <a:pos x="25" y="45"/>
                </a:cxn>
                <a:cxn ang="0">
                  <a:pos x="25" y="105"/>
                </a:cxn>
                <a:cxn ang="0">
                  <a:pos x="26" y="114"/>
                </a:cxn>
                <a:cxn ang="0">
                  <a:pos x="30" y="121"/>
                </a:cxn>
                <a:cxn ang="0">
                  <a:pos x="37" y="126"/>
                </a:cxn>
                <a:cxn ang="0">
                  <a:pos x="46" y="128"/>
                </a:cxn>
                <a:cxn ang="0">
                  <a:pos x="60" y="123"/>
                </a:cxn>
                <a:cxn ang="0">
                  <a:pos x="67" y="111"/>
                </a:cxn>
                <a:cxn ang="0">
                  <a:pos x="90" y="118"/>
                </a:cxn>
              </a:cxnLst>
              <a:rect l="0" t="0" r="r" b="b"/>
              <a:pathLst>
                <a:path w="90" h="151">
                  <a:moveTo>
                    <a:pt x="90" y="118"/>
                  </a:moveTo>
                  <a:cubicBezTo>
                    <a:pt x="88" y="129"/>
                    <a:pt x="83" y="137"/>
                    <a:pt x="75" y="143"/>
                  </a:cubicBezTo>
                  <a:cubicBezTo>
                    <a:pt x="67" y="149"/>
                    <a:pt x="57" y="151"/>
                    <a:pt x="46" y="151"/>
                  </a:cubicBezTo>
                  <a:cubicBezTo>
                    <a:pt x="39" y="151"/>
                    <a:pt x="32" y="150"/>
                    <a:pt x="26" y="148"/>
                  </a:cubicBezTo>
                  <a:cubicBezTo>
                    <a:pt x="20" y="145"/>
                    <a:pt x="16" y="142"/>
                    <a:pt x="12" y="138"/>
                  </a:cubicBezTo>
                  <a:cubicBezTo>
                    <a:pt x="8" y="133"/>
                    <a:pt x="5" y="128"/>
                    <a:pt x="3" y="123"/>
                  </a:cubicBezTo>
                  <a:cubicBezTo>
                    <a:pt x="1" y="117"/>
                    <a:pt x="0" y="111"/>
                    <a:pt x="0" y="10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0"/>
                    <a:pt x="1" y="35"/>
                    <a:pt x="3" y="29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5" y="10"/>
                    <a:pt x="20" y="7"/>
                    <a:pt x="26" y="4"/>
                  </a:cubicBezTo>
                  <a:cubicBezTo>
                    <a:pt x="32" y="1"/>
                    <a:pt x="38" y="0"/>
                    <a:pt x="46" y="0"/>
                  </a:cubicBezTo>
                  <a:cubicBezTo>
                    <a:pt x="58" y="0"/>
                    <a:pt x="68" y="3"/>
                    <a:pt x="75" y="10"/>
                  </a:cubicBezTo>
                  <a:cubicBezTo>
                    <a:pt x="83" y="16"/>
                    <a:pt x="88" y="24"/>
                    <a:pt x="90" y="33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39"/>
                    <a:pt x="66" y="37"/>
                    <a:pt x="65" y="35"/>
                  </a:cubicBezTo>
                  <a:cubicBezTo>
                    <a:pt x="64" y="33"/>
                    <a:pt x="63" y="31"/>
                    <a:pt x="61" y="29"/>
                  </a:cubicBezTo>
                  <a:cubicBezTo>
                    <a:pt x="59" y="27"/>
                    <a:pt x="57" y="26"/>
                    <a:pt x="55" y="25"/>
                  </a:cubicBezTo>
                  <a:cubicBezTo>
                    <a:pt x="52" y="24"/>
                    <a:pt x="49" y="24"/>
                    <a:pt x="46" y="24"/>
                  </a:cubicBezTo>
                  <a:cubicBezTo>
                    <a:pt x="43" y="24"/>
                    <a:pt x="39" y="24"/>
                    <a:pt x="37" y="26"/>
                  </a:cubicBezTo>
                  <a:cubicBezTo>
                    <a:pt x="34" y="27"/>
                    <a:pt x="32" y="29"/>
                    <a:pt x="30" y="31"/>
                  </a:cubicBezTo>
                  <a:cubicBezTo>
                    <a:pt x="29" y="33"/>
                    <a:pt x="27" y="35"/>
                    <a:pt x="26" y="38"/>
                  </a:cubicBezTo>
                  <a:cubicBezTo>
                    <a:pt x="25" y="40"/>
                    <a:pt x="25" y="43"/>
                    <a:pt x="25" y="45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5" y="108"/>
                    <a:pt x="25" y="111"/>
                    <a:pt x="26" y="114"/>
                  </a:cubicBezTo>
                  <a:cubicBezTo>
                    <a:pt x="27" y="116"/>
                    <a:pt x="29" y="119"/>
                    <a:pt x="30" y="121"/>
                  </a:cubicBezTo>
                  <a:cubicBezTo>
                    <a:pt x="32" y="123"/>
                    <a:pt x="34" y="125"/>
                    <a:pt x="37" y="126"/>
                  </a:cubicBezTo>
                  <a:cubicBezTo>
                    <a:pt x="40" y="127"/>
                    <a:pt x="43" y="128"/>
                    <a:pt x="46" y="128"/>
                  </a:cubicBezTo>
                  <a:cubicBezTo>
                    <a:pt x="52" y="128"/>
                    <a:pt x="56" y="126"/>
                    <a:pt x="60" y="123"/>
                  </a:cubicBezTo>
                  <a:cubicBezTo>
                    <a:pt x="63" y="120"/>
                    <a:pt x="66" y="116"/>
                    <a:pt x="67" y="111"/>
                  </a:cubicBezTo>
                  <a:lnTo>
                    <a:pt x="90" y="1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65" name="Freeform 20"/>
            <p:cNvSpPr>
              <a:spLocks/>
            </p:cNvSpPr>
            <p:nvPr userDrawn="1"/>
          </p:nvSpPr>
          <p:spPr bwMode="auto">
            <a:xfrm>
              <a:off x="3655855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5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4" y="149"/>
                </a:cxn>
                <a:cxn ang="0">
                  <a:pos x="74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9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5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9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66" name="Freeform 21"/>
            <p:cNvSpPr>
              <a:spLocks noEditPoints="1"/>
            </p:cNvSpPr>
            <p:nvPr userDrawn="1"/>
          </p:nvSpPr>
          <p:spPr bwMode="auto">
            <a:xfrm>
              <a:off x="3732229" y="2109709"/>
              <a:ext cx="51470" cy="83964"/>
            </a:xfrm>
            <a:custGeom>
              <a:avLst/>
              <a:gdLst/>
              <a:ahLst/>
              <a:cxnLst>
                <a:cxn ang="0">
                  <a:pos x="25" y="59"/>
                </a:cxn>
                <a:cxn ang="0">
                  <a:pos x="46" y="59"/>
                </a:cxn>
                <a:cxn ang="0">
                  <a:pos x="67" y="63"/>
                </a:cxn>
                <a:cxn ang="0">
                  <a:pos x="81" y="72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79" y="138"/>
                </a:cxn>
                <a:cxn ang="0">
                  <a:pos x="47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80" y="0"/>
                </a:cxn>
                <a:cxn ang="0">
                  <a:pos x="80" y="23"/>
                </a:cxn>
                <a:cxn ang="0">
                  <a:pos x="25" y="23"/>
                </a:cxn>
                <a:cxn ang="0">
                  <a:pos x="25" y="59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</a:cxnLst>
              <a:rect l="0" t="0" r="r" b="b"/>
              <a:pathLst>
                <a:path w="92" h="149">
                  <a:moveTo>
                    <a:pt x="25" y="59"/>
                  </a:move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3"/>
                  </a:cubicBezTo>
                  <a:cubicBezTo>
                    <a:pt x="72" y="65"/>
                    <a:pt x="77" y="68"/>
                    <a:pt x="81" y="72"/>
                  </a:cubicBezTo>
                  <a:cubicBezTo>
                    <a:pt x="84" y="76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cubicBezTo>
                    <a:pt x="92" y="118"/>
                    <a:pt x="88" y="130"/>
                    <a:pt x="79" y="138"/>
                  </a:cubicBezTo>
                  <a:cubicBezTo>
                    <a:pt x="71" y="145"/>
                    <a:pt x="60" y="149"/>
                    <a:pt x="47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25" y="23"/>
                    <a:pt x="25" y="23"/>
                    <a:pt x="25" y="23"/>
                  </a:cubicBezTo>
                  <a:lnTo>
                    <a:pt x="25" y="59"/>
                  </a:lnTo>
                  <a:close/>
                  <a:moveTo>
                    <a:pt x="25" y="126"/>
                  </a:move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9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25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67" name="Freeform 22"/>
            <p:cNvSpPr>
              <a:spLocks/>
            </p:cNvSpPr>
            <p:nvPr userDrawn="1"/>
          </p:nvSpPr>
          <p:spPr bwMode="auto">
            <a:xfrm>
              <a:off x="3801251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4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3" y="149"/>
                </a:cxn>
                <a:cxn ang="0">
                  <a:pos x="73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8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4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3" y="149"/>
                    <a:pt x="73" y="149"/>
                    <a:pt x="73" y="149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8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68" name="Freeform 23"/>
            <p:cNvSpPr>
              <a:spLocks noEditPoints="1"/>
            </p:cNvSpPr>
            <p:nvPr userDrawn="1"/>
          </p:nvSpPr>
          <p:spPr bwMode="auto">
            <a:xfrm>
              <a:off x="3878574" y="2109709"/>
              <a:ext cx="50521" cy="83964"/>
            </a:xfrm>
            <a:custGeom>
              <a:avLst/>
              <a:gdLst/>
              <a:ahLst/>
              <a:cxnLst>
                <a:cxn ang="0">
                  <a:pos x="90" y="46"/>
                </a:cxn>
                <a:cxn ang="0">
                  <a:pos x="87" y="64"/>
                </a:cxn>
                <a:cxn ang="0">
                  <a:pos x="79" y="79"/>
                </a:cxn>
                <a:cxn ang="0">
                  <a:pos x="65" y="88"/>
                </a:cxn>
                <a:cxn ang="0">
                  <a:pos x="46" y="92"/>
                </a:cxn>
                <a:cxn ang="0">
                  <a:pos x="24" y="92"/>
                </a:cxn>
                <a:cxn ang="0">
                  <a:pos x="24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63" y="3"/>
                </a:cxn>
                <a:cxn ang="0">
                  <a:pos x="78" y="11"/>
                </a:cxn>
                <a:cxn ang="0">
                  <a:pos x="87" y="26"/>
                </a:cxn>
                <a:cxn ang="0">
                  <a:pos x="90" y="46"/>
                </a:cxn>
                <a:cxn ang="0">
                  <a:pos x="66" y="46"/>
                </a:cxn>
                <a:cxn ang="0">
                  <a:pos x="61" y="29"/>
                </a:cxn>
                <a:cxn ang="0">
                  <a:pos x="44" y="23"/>
                </a:cxn>
                <a:cxn ang="0">
                  <a:pos x="24" y="23"/>
                </a:cxn>
                <a:cxn ang="0">
                  <a:pos x="24" y="69"/>
                </a:cxn>
                <a:cxn ang="0">
                  <a:pos x="45" y="69"/>
                </a:cxn>
                <a:cxn ang="0">
                  <a:pos x="61" y="63"/>
                </a:cxn>
                <a:cxn ang="0">
                  <a:pos x="66" y="46"/>
                </a:cxn>
              </a:cxnLst>
              <a:rect l="0" t="0" r="r" b="b"/>
              <a:pathLst>
                <a:path w="90" h="149">
                  <a:moveTo>
                    <a:pt x="90" y="46"/>
                  </a:moveTo>
                  <a:cubicBezTo>
                    <a:pt x="90" y="53"/>
                    <a:pt x="89" y="59"/>
                    <a:pt x="87" y="64"/>
                  </a:cubicBezTo>
                  <a:cubicBezTo>
                    <a:pt x="85" y="70"/>
                    <a:pt x="83" y="75"/>
                    <a:pt x="79" y="79"/>
                  </a:cubicBezTo>
                  <a:cubicBezTo>
                    <a:pt x="75" y="83"/>
                    <a:pt x="71" y="86"/>
                    <a:pt x="65" y="88"/>
                  </a:cubicBezTo>
                  <a:cubicBezTo>
                    <a:pt x="60" y="91"/>
                    <a:pt x="53" y="92"/>
                    <a:pt x="46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8" y="1"/>
                    <a:pt x="63" y="3"/>
                  </a:cubicBezTo>
                  <a:cubicBezTo>
                    <a:pt x="69" y="5"/>
                    <a:pt x="74" y="8"/>
                    <a:pt x="78" y="11"/>
                  </a:cubicBezTo>
                  <a:cubicBezTo>
                    <a:pt x="82" y="15"/>
                    <a:pt x="85" y="20"/>
                    <a:pt x="87" y="26"/>
                  </a:cubicBezTo>
                  <a:cubicBezTo>
                    <a:pt x="89" y="32"/>
                    <a:pt x="90" y="38"/>
                    <a:pt x="90" y="46"/>
                  </a:cubicBezTo>
                  <a:moveTo>
                    <a:pt x="66" y="46"/>
                  </a:moveTo>
                  <a:cubicBezTo>
                    <a:pt x="66" y="38"/>
                    <a:pt x="64" y="33"/>
                    <a:pt x="61" y="29"/>
                  </a:cubicBezTo>
                  <a:cubicBezTo>
                    <a:pt x="57" y="25"/>
                    <a:pt x="52" y="23"/>
                    <a:pt x="4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52" y="69"/>
                    <a:pt x="57" y="67"/>
                    <a:pt x="61" y="63"/>
                  </a:cubicBezTo>
                  <a:cubicBezTo>
                    <a:pt x="64" y="58"/>
                    <a:pt x="66" y="53"/>
                    <a:pt x="66" y="4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69" name="Freeform 24"/>
            <p:cNvSpPr>
              <a:spLocks noEditPoints="1"/>
            </p:cNvSpPr>
            <p:nvPr userDrawn="1"/>
          </p:nvSpPr>
          <p:spPr bwMode="auto">
            <a:xfrm>
              <a:off x="3945936" y="2109709"/>
              <a:ext cx="51707" cy="83964"/>
            </a:xfrm>
            <a:custGeom>
              <a:avLst/>
              <a:gdLst/>
              <a:ahLst/>
              <a:cxnLst>
                <a:cxn ang="0">
                  <a:pos x="92" y="103"/>
                </a:cxn>
                <a:cxn ang="0">
                  <a:pos x="79" y="137"/>
                </a:cxn>
                <a:cxn ang="0">
                  <a:pos x="46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59"/>
                </a:cxn>
                <a:cxn ang="0">
                  <a:pos x="46" y="59"/>
                </a:cxn>
                <a:cxn ang="0">
                  <a:pos x="67" y="62"/>
                </a:cxn>
                <a:cxn ang="0">
                  <a:pos x="81" y="71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</a:cxnLst>
              <a:rect l="0" t="0" r="r" b="b"/>
              <a:pathLst>
                <a:path w="92" h="149">
                  <a:moveTo>
                    <a:pt x="92" y="103"/>
                  </a:moveTo>
                  <a:cubicBezTo>
                    <a:pt x="92" y="118"/>
                    <a:pt x="88" y="130"/>
                    <a:pt x="79" y="137"/>
                  </a:cubicBezTo>
                  <a:cubicBezTo>
                    <a:pt x="71" y="145"/>
                    <a:pt x="60" y="149"/>
                    <a:pt x="46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2"/>
                  </a:cubicBezTo>
                  <a:cubicBezTo>
                    <a:pt x="72" y="64"/>
                    <a:pt x="77" y="67"/>
                    <a:pt x="81" y="71"/>
                  </a:cubicBezTo>
                  <a:cubicBezTo>
                    <a:pt x="84" y="75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moveTo>
                    <a:pt x="67" y="104"/>
                  </a:move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8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948905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1201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CF6D-2F73-402E-9812-224F60B621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70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09100" y="6378575"/>
            <a:ext cx="28448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09100" y="6378575"/>
            <a:ext cx="28448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09100" y="6378575"/>
            <a:ext cx="28448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09100" y="6378575"/>
            <a:ext cx="28448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09100" y="6378575"/>
            <a:ext cx="28448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E4AE9-3150-48DA-9E0B-8CF3F9529A8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938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CF6D-2F73-402E-9812-224F60B621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484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09100" y="6378575"/>
            <a:ext cx="28448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09100" y="6378575"/>
            <a:ext cx="28448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39800" y="274638"/>
            <a:ext cx="10642600" cy="1143000"/>
          </a:xfrm>
          <a:prstGeom prst="rect">
            <a:avLst/>
          </a:prstGeom>
        </p:spPr>
        <p:txBody>
          <a:bodyPr lIns="91359" tIns="45680" rIns="91359" bIns="45680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11176000" y="808052"/>
            <a:ext cx="1016000" cy="503237"/>
          </a:xfrm>
        </p:spPr>
        <p:txBody>
          <a:bodyPr/>
          <a:lstStyle>
            <a:lvl1pPr defTabSz="913592" eaLnBrk="0"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prstClr val="white"/>
                </a:solidFill>
                <a:latin typeface="Franklin Gothic Demi" pitchFamily="34" charset="0"/>
                <a:cs typeface="Arial" charset="0"/>
              </a:defRPr>
            </a:lvl1pPr>
          </a:lstStyle>
          <a:p>
            <a:pPr>
              <a:defRPr/>
            </a:pPr>
            <a:fld id="{C4E5EDD7-9864-4F15-8353-8BCE7AE76F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1794716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39800" y="274638"/>
            <a:ext cx="10642600" cy="1143000"/>
          </a:xfrm>
          <a:prstGeom prst="rect">
            <a:avLst/>
          </a:prstGeom>
        </p:spPr>
        <p:txBody>
          <a:bodyPr lIns="91359" tIns="45680" rIns="91359" bIns="45680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11176000" y="808052"/>
            <a:ext cx="1016000" cy="503237"/>
          </a:xfrm>
        </p:spPr>
        <p:txBody>
          <a:bodyPr/>
          <a:lstStyle>
            <a:lvl1pPr defTabSz="913592" eaLnBrk="0"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prstClr val="white"/>
                </a:solidFill>
                <a:latin typeface="Franklin Gothic Demi" pitchFamily="34" charset="0"/>
                <a:cs typeface="Arial" charset="0"/>
              </a:defRPr>
            </a:lvl1pPr>
          </a:lstStyle>
          <a:p>
            <a:pPr>
              <a:defRPr/>
            </a:pPr>
            <a:fld id="{1E13A82A-BAF4-4B49-8E73-4DFE67A323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4607268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39800" y="274638"/>
            <a:ext cx="10642600" cy="1143000"/>
          </a:xfrm>
          <a:prstGeom prst="rect">
            <a:avLst/>
          </a:prstGeom>
        </p:spPr>
        <p:txBody>
          <a:bodyPr lIns="91359" tIns="45680" rIns="91359" bIns="45680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11176000" y="808052"/>
            <a:ext cx="1016000" cy="503237"/>
          </a:xfrm>
        </p:spPr>
        <p:txBody>
          <a:bodyPr/>
          <a:lstStyle>
            <a:lvl1pPr defTabSz="913592" eaLnBrk="0"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prstClr val="white"/>
                </a:solidFill>
                <a:latin typeface="Franklin Gothic Demi" pitchFamily="34" charset="0"/>
                <a:cs typeface="Arial" charset="0"/>
              </a:defRPr>
            </a:lvl1pPr>
          </a:lstStyle>
          <a:p>
            <a:pPr>
              <a:defRPr/>
            </a:pPr>
            <a:fld id="{024A96C2-EFB5-4504-A793-4BE8811990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65602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39800" y="274638"/>
            <a:ext cx="10642600" cy="1143000"/>
          </a:xfrm>
          <a:prstGeom prst="rect">
            <a:avLst/>
          </a:prstGeom>
        </p:spPr>
        <p:txBody>
          <a:bodyPr lIns="91359" tIns="45680" rIns="91359" bIns="45680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11176000" y="808052"/>
            <a:ext cx="1016000" cy="503237"/>
          </a:xfrm>
        </p:spPr>
        <p:txBody>
          <a:bodyPr/>
          <a:lstStyle>
            <a:lvl1pPr defTabSz="913592" eaLnBrk="0"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prstClr val="white"/>
                </a:solidFill>
                <a:latin typeface="Franklin Gothic Demi" pitchFamily="34" charset="0"/>
                <a:cs typeface="Arial" charset="0"/>
              </a:defRPr>
            </a:lvl1pPr>
          </a:lstStyle>
          <a:p>
            <a:pPr>
              <a:defRPr/>
            </a:pPr>
            <a:fld id="{60820FFB-8A21-47ED-B1E9-3F197DBC36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362137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бъект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223" b="68848" l="28646" r="72865">
                        <a14:foregroundMark x1="46250" y1="46484" x2="46250" y2="46484"/>
                        <a14:foregroundMark x1="53281" y1="42969" x2="53281" y2="42969"/>
                        <a14:foregroundMark x1="57344" y1="41895" x2="57344" y2="41895"/>
                        <a14:foregroundMark x1="60677" y1="41895" x2="60677" y2="41895"/>
                        <a14:foregroundMark x1="63802" y1="41895" x2="63802" y2="41895"/>
                        <a14:foregroundMark x1="54167" y1="50195" x2="54167" y2="50195"/>
                        <a14:foregroundMark x1="56198" y1="50684" x2="56198" y2="50684"/>
                        <a14:foregroundMark x1="60000" y1="50879" x2="60000" y2="50879"/>
                        <a14:foregroundMark x1="63177" y1="51758" x2="63177" y2="51758"/>
                        <a14:foregroundMark x1="66719" y1="51367" x2="66719" y2="51367"/>
                        <a14:foregroundMark x1="70260" y1="51465" x2="70260" y2="51465"/>
                        <a14:foregroundMark x1="42240" y1="34570" x2="42240" y2="34570"/>
                        <a14:foregroundMark x1="43281" y1="34180" x2="43281" y2="34180"/>
                        <a14:foregroundMark x1="43542" y1="35547" x2="43542" y2="35547"/>
                        <a14:foregroundMark x1="44219" y1="35742" x2="44219" y2="35742"/>
                        <a14:foregroundMark x1="38125" y1="35352" x2="38125" y2="35352"/>
                        <a14:foregroundMark x1="42240" y1="34473" x2="42240" y2="34473"/>
                        <a14:foregroundMark x1="43125" y1="33789" x2="43125" y2="33789"/>
                        <a14:backgroundMark x1="29167" y1="29297" x2="29167" y2="29297"/>
                        <a14:backgroundMark x1="29688" y1="30957" x2="29688" y2="30957"/>
                        <a14:backgroundMark x1="29115" y1="41113" x2="29115" y2="41113"/>
                        <a14:backgroundMark x1="32708" y1="33496" x2="32708" y2="33496"/>
                        <a14:backgroundMark x1="36979" y1="30371" x2="36979" y2="30371"/>
                        <a14:backgroundMark x1="42969" y1="32227" x2="42969" y2="32227"/>
                        <a14:backgroundMark x1="47448" y1="41309" x2="47448" y2="41309"/>
                        <a14:backgroundMark x1="48125" y1="54004" x2="48125" y2="54004"/>
                        <a14:backgroundMark x1="46719" y1="61719" x2="46719" y2="61719"/>
                        <a14:backgroundMark x1="41667" y1="66895" x2="41667" y2="66895"/>
                        <a14:backgroundMark x1="30000" y1="62109" x2="30000" y2="62109"/>
                        <a14:backgroundMark x1="51771" y1="52148" x2="51771" y2="52148"/>
                        <a14:backgroundMark x1="52083" y1="36816" x2="52083" y2="36816"/>
                        <a14:backgroundMark x1="66927" y1="38477" x2="66927" y2="38477"/>
                        <a14:backgroundMark x1="67396" y1="46094" x2="67396" y2="46094"/>
                        <a14:backgroundMark x1="58333" y1="42480" x2="58333" y2="42480"/>
                        <a14:backgroundMark x1="60781" y1="54199" x2="60781" y2="54199"/>
                        <a14:backgroundMark x1="67708" y1="51660" x2="67708" y2="51660"/>
                        <a14:backgroundMark x1="42656" y1="34082" x2="42656" y2="34082"/>
                        <a14:backgroundMark x1="43333" y1="36133" x2="43333" y2="36133"/>
                        <a14:backgroundMark x1="44115" y1="36816" x2="44115" y2="36816"/>
                        <a14:backgroundMark x1="43646" y1="34863" x2="43646" y2="34863"/>
                        <a14:backgroundMark x1="42031" y1="34863" x2="42031" y2="34863"/>
                        <a14:backgroundMark x1="43021" y1="34570" x2="43021" y2="34570"/>
                        <a14:backgroundMark x1="44219" y1="35645" x2="44219" y2="35645"/>
                        <a14:backgroundMark x1="43542" y1="35645" x2="43542" y2="35645"/>
                        <a14:backgroundMark x1="43229" y1="33984" x2="43229" y2="33984"/>
                        <a14:backgroundMark x1="42240" y1="34570" x2="42240" y2="34570"/>
                      </a14:backgroundRemoval>
                    </a14:imgEffect>
                  </a14:imgLayer>
                </a14:imgProps>
              </a:ext>
            </a:extLst>
          </a:blip>
          <a:srcRect l="29014" t="29007" r="27387" b="32121"/>
          <a:stretch/>
        </p:blipFill>
        <p:spPr>
          <a:xfrm>
            <a:off x="406400" y="56408"/>
            <a:ext cx="1930400" cy="70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1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CF6D-2F73-402E-9812-224F60B621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4610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052770"/>
            <a:ext cx="53848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052770"/>
            <a:ext cx="53848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61D-C5E0-429F-BE49-DC346E567A4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43347" y="116634"/>
            <a:ext cx="6720747" cy="648072"/>
          </a:xfrm>
          <a:prstGeom prst="rect">
            <a:avLst/>
          </a:prstGeom>
        </p:spPr>
        <p:txBody>
          <a:bodyPr lIns="91399" tIns="45699" rIns="91399" bIns="45699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6527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5F55B-C62C-4166-82B4-A96DD013FD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209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052750"/>
            <a:ext cx="5386917" cy="72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4" indent="0">
              <a:buNone/>
              <a:defRPr sz="2000" b="1"/>
            </a:lvl2pPr>
            <a:lvl3pPr marL="913989" indent="0">
              <a:buNone/>
              <a:defRPr sz="1800" b="1"/>
            </a:lvl3pPr>
            <a:lvl4pPr marL="1370984" indent="0">
              <a:buNone/>
              <a:defRPr sz="1600" b="1"/>
            </a:lvl4pPr>
            <a:lvl5pPr marL="1827978" indent="0">
              <a:buNone/>
              <a:defRPr sz="1600" b="1"/>
            </a:lvl5pPr>
            <a:lvl6pPr marL="2284972" indent="0">
              <a:buNone/>
              <a:defRPr sz="1600" b="1"/>
            </a:lvl6pPr>
            <a:lvl7pPr marL="2741968" indent="0">
              <a:buNone/>
              <a:defRPr sz="1600" b="1"/>
            </a:lvl7pPr>
            <a:lvl8pPr marL="3198962" indent="0">
              <a:buNone/>
              <a:defRPr sz="1600" b="1"/>
            </a:lvl8pPr>
            <a:lvl9pPr marL="365595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1916838"/>
            <a:ext cx="5386917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013" y="1052750"/>
            <a:ext cx="5389033" cy="72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4" indent="0">
              <a:buNone/>
              <a:defRPr sz="2000" b="1"/>
            </a:lvl2pPr>
            <a:lvl3pPr marL="913989" indent="0">
              <a:buNone/>
              <a:defRPr sz="1800" b="1"/>
            </a:lvl3pPr>
            <a:lvl4pPr marL="1370984" indent="0">
              <a:buNone/>
              <a:defRPr sz="1600" b="1"/>
            </a:lvl4pPr>
            <a:lvl5pPr marL="1827978" indent="0">
              <a:buNone/>
              <a:defRPr sz="1600" b="1"/>
            </a:lvl5pPr>
            <a:lvl6pPr marL="2284972" indent="0">
              <a:buNone/>
              <a:defRPr sz="1600" b="1"/>
            </a:lvl6pPr>
            <a:lvl7pPr marL="2741968" indent="0">
              <a:buNone/>
              <a:defRPr sz="1600" b="1"/>
            </a:lvl7pPr>
            <a:lvl8pPr marL="3198962" indent="0">
              <a:buNone/>
              <a:defRPr sz="1600" b="1"/>
            </a:lvl8pPr>
            <a:lvl9pPr marL="365595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1916838"/>
            <a:ext cx="5389033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61D-C5E0-429F-BE49-DC346E567A4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43347" y="116634"/>
            <a:ext cx="6720747" cy="648072"/>
          </a:xfrm>
          <a:prstGeom prst="rect">
            <a:avLst/>
          </a:prstGeom>
        </p:spPr>
        <p:txBody>
          <a:bodyPr lIns="91399" tIns="45699" rIns="91399" bIns="45699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2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61D-C5E0-429F-BE49-DC346E567A4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3347" y="116634"/>
            <a:ext cx="6720747" cy="648072"/>
          </a:xfrm>
          <a:prstGeom prst="rect">
            <a:avLst/>
          </a:prstGeom>
        </p:spPr>
        <p:txBody>
          <a:bodyPr lIns="91399" tIns="45699" rIns="91399" bIns="45699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772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24767"/>
            <a:ext cx="10972800" cy="500141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61D-C5E0-429F-BE49-DC346E567A4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3347" y="116634"/>
            <a:ext cx="6720747" cy="648072"/>
          </a:xfrm>
          <a:prstGeom prst="rect">
            <a:avLst/>
          </a:prstGeom>
        </p:spPr>
        <p:txBody>
          <a:bodyPr lIns="91399" tIns="45699" rIns="91399" bIns="45699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720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66578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053" indent="0">
              <a:buNone/>
              <a:defRPr sz="1800"/>
            </a:lvl2pPr>
            <a:lvl3pPr marL="914107" indent="0">
              <a:buNone/>
              <a:defRPr sz="1600"/>
            </a:lvl3pPr>
            <a:lvl4pPr marL="1371160" indent="0">
              <a:buNone/>
              <a:defRPr sz="1400"/>
            </a:lvl4pPr>
            <a:lvl5pPr marL="1828212" indent="0">
              <a:buNone/>
              <a:defRPr sz="1400"/>
            </a:lvl5pPr>
            <a:lvl6pPr marL="2285265" indent="0">
              <a:buNone/>
              <a:defRPr sz="1400"/>
            </a:lvl6pPr>
            <a:lvl7pPr marL="2742320" indent="0">
              <a:buNone/>
              <a:defRPr sz="1400"/>
            </a:lvl7pPr>
            <a:lvl8pPr marL="3199373" indent="0">
              <a:buNone/>
              <a:defRPr sz="1400"/>
            </a:lvl8pPr>
            <a:lvl9pPr marL="365642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2418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7180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78129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10321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8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1" y="143511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09163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053" indent="0">
              <a:buNone/>
              <a:defRPr sz="2800"/>
            </a:lvl2pPr>
            <a:lvl3pPr marL="914107" indent="0">
              <a:buNone/>
              <a:defRPr sz="2400"/>
            </a:lvl3pPr>
            <a:lvl4pPr marL="1371160" indent="0">
              <a:buNone/>
              <a:defRPr sz="2000"/>
            </a:lvl4pPr>
            <a:lvl5pPr marL="1828212" indent="0">
              <a:buNone/>
              <a:defRPr sz="2000"/>
            </a:lvl5pPr>
            <a:lvl6pPr marL="2285265" indent="0">
              <a:buNone/>
              <a:defRPr sz="2000"/>
            </a:lvl6pPr>
            <a:lvl7pPr marL="2742320" indent="0">
              <a:buNone/>
              <a:defRPr sz="2000"/>
            </a:lvl7pPr>
            <a:lvl8pPr marL="3199373" indent="0">
              <a:buNone/>
              <a:defRPr sz="2000"/>
            </a:lvl8pPr>
            <a:lvl9pPr marL="3656425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21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0866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F6C63-87E5-46C3-A6FD-480B109170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6093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31909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01472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35026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053" indent="0">
              <a:buNone/>
              <a:defRPr sz="1800"/>
            </a:lvl2pPr>
            <a:lvl3pPr marL="914107" indent="0">
              <a:buNone/>
              <a:defRPr sz="1600"/>
            </a:lvl3pPr>
            <a:lvl4pPr marL="1371160" indent="0">
              <a:buNone/>
              <a:defRPr sz="1400"/>
            </a:lvl4pPr>
            <a:lvl5pPr marL="1828212" indent="0">
              <a:buNone/>
              <a:defRPr sz="1400"/>
            </a:lvl5pPr>
            <a:lvl6pPr marL="2285265" indent="0">
              <a:buNone/>
              <a:defRPr sz="1400"/>
            </a:lvl6pPr>
            <a:lvl7pPr marL="2742320" indent="0">
              <a:buNone/>
              <a:defRPr sz="1400"/>
            </a:lvl7pPr>
            <a:lvl8pPr marL="3199373" indent="0">
              <a:buNone/>
              <a:defRPr sz="1400"/>
            </a:lvl8pPr>
            <a:lvl9pPr marL="365642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7316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2988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2000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10762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8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1" y="143511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98889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053" indent="0">
              <a:buNone/>
              <a:defRPr sz="2800"/>
            </a:lvl2pPr>
            <a:lvl3pPr marL="914107" indent="0">
              <a:buNone/>
              <a:defRPr sz="2400"/>
            </a:lvl3pPr>
            <a:lvl4pPr marL="1371160" indent="0">
              <a:buNone/>
              <a:defRPr sz="2000"/>
            </a:lvl4pPr>
            <a:lvl5pPr marL="1828212" indent="0">
              <a:buNone/>
              <a:defRPr sz="2000"/>
            </a:lvl5pPr>
            <a:lvl6pPr marL="2285265" indent="0">
              <a:buNone/>
              <a:defRPr sz="2000"/>
            </a:lvl6pPr>
            <a:lvl7pPr marL="2742320" indent="0">
              <a:buNone/>
              <a:defRPr sz="2000"/>
            </a:lvl7pPr>
            <a:lvl8pPr marL="3199373" indent="0">
              <a:buNone/>
              <a:defRPr sz="2000"/>
            </a:lvl8pPr>
            <a:lvl9pPr marL="3656425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21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25155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620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B5C13-A50E-4907-8C73-24D7C4783C5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2586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03297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8214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5552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053" indent="0">
              <a:buNone/>
              <a:defRPr sz="1800"/>
            </a:lvl2pPr>
            <a:lvl3pPr marL="914107" indent="0">
              <a:buNone/>
              <a:defRPr sz="1600"/>
            </a:lvl3pPr>
            <a:lvl4pPr marL="1371160" indent="0">
              <a:buNone/>
              <a:defRPr sz="1400"/>
            </a:lvl4pPr>
            <a:lvl5pPr marL="1828212" indent="0">
              <a:buNone/>
              <a:defRPr sz="1400"/>
            </a:lvl5pPr>
            <a:lvl6pPr marL="2285265" indent="0">
              <a:buNone/>
              <a:defRPr sz="1400"/>
            </a:lvl6pPr>
            <a:lvl7pPr marL="2742320" indent="0">
              <a:buNone/>
              <a:defRPr sz="1400"/>
            </a:lvl7pPr>
            <a:lvl8pPr marL="3199373" indent="0">
              <a:buNone/>
              <a:defRPr sz="1400"/>
            </a:lvl8pPr>
            <a:lvl9pPr marL="365642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38013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3939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92213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98378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8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1" y="143511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70037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053" indent="0">
              <a:buNone/>
              <a:defRPr sz="2800"/>
            </a:lvl2pPr>
            <a:lvl3pPr marL="914107" indent="0">
              <a:buNone/>
              <a:defRPr sz="2400"/>
            </a:lvl3pPr>
            <a:lvl4pPr marL="1371160" indent="0">
              <a:buNone/>
              <a:defRPr sz="2000"/>
            </a:lvl4pPr>
            <a:lvl5pPr marL="1828212" indent="0">
              <a:buNone/>
              <a:defRPr sz="2000"/>
            </a:lvl5pPr>
            <a:lvl6pPr marL="2285265" indent="0">
              <a:buNone/>
              <a:defRPr sz="2000"/>
            </a:lvl6pPr>
            <a:lvl7pPr marL="2742320" indent="0">
              <a:buNone/>
              <a:defRPr sz="2000"/>
            </a:lvl7pPr>
            <a:lvl8pPr marL="3199373" indent="0">
              <a:buNone/>
              <a:defRPr sz="2000"/>
            </a:lvl8pPr>
            <a:lvl9pPr marL="3656425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21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59662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9385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3C163-0A67-4704-A7BD-59B2FA74EEC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5156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76324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44628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63102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053" indent="0">
              <a:buNone/>
              <a:defRPr sz="1800"/>
            </a:lvl2pPr>
            <a:lvl3pPr marL="914107" indent="0">
              <a:buNone/>
              <a:defRPr sz="1600"/>
            </a:lvl3pPr>
            <a:lvl4pPr marL="1371160" indent="0">
              <a:buNone/>
              <a:defRPr sz="1400"/>
            </a:lvl4pPr>
            <a:lvl5pPr marL="1828212" indent="0">
              <a:buNone/>
              <a:defRPr sz="1400"/>
            </a:lvl5pPr>
            <a:lvl6pPr marL="2285265" indent="0">
              <a:buNone/>
              <a:defRPr sz="1400"/>
            </a:lvl6pPr>
            <a:lvl7pPr marL="2742320" indent="0">
              <a:buNone/>
              <a:defRPr sz="1400"/>
            </a:lvl7pPr>
            <a:lvl8pPr marL="3199373" indent="0">
              <a:buNone/>
              <a:defRPr sz="1400"/>
            </a:lvl8pPr>
            <a:lvl9pPr marL="365642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4006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0695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09639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3870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8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1" y="143511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22887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053" indent="0">
              <a:buNone/>
              <a:defRPr sz="2800"/>
            </a:lvl2pPr>
            <a:lvl3pPr marL="914107" indent="0">
              <a:buNone/>
              <a:defRPr sz="2400"/>
            </a:lvl3pPr>
            <a:lvl4pPr marL="1371160" indent="0">
              <a:buNone/>
              <a:defRPr sz="2000"/>
            </a:lvl4pPr>
            <a:lvl5pPr marL="1828212" indent="0">
              <a:buNone/>
              <a:defRPr sz="2000"/>
            </a:lvl5pPr>
            <a:lvl6pPr marL="2285265" indent="0">
              <a:buNone/>
              <a:defRPr sz="2000"/>
            </a:lvl6pPr>
            <a:lvl7pPr marL="2742320" indent="0">
              <a:buNone/>
              <a:defRPr sz="2000"/>
            </a:lvl7pPr>
            <a:lvl8pPr marL="3199373" indent="0">
              <a:buNone/>
              <a:defRPr sz="2000"/>
            </a:lvl8pPr>
            <a:lvl9pPr marL="3656425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21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78291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968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9E31F-AFCF-48CD-8AC6-8A8D403061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9848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2773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6799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86397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053" indent="0">
              <a:buNone/>
              <a:defRPr sz="1800"/>
            </a:lvl2pPr>
            <a:lvl3pPr marL="914107" indent="0">
              <a:buNone/>
              <a:defRPr sz="1600"/>
            </a:lvl3pPr>
            <a:lvl4pPr marL="1371160" indent="0">
              <a:buNone/>
              <a:defRPr sz="1400"/>
            </a:lvl4pPr>
            <a:lvl5pPr marL="1828212" indent="0">
              <a:buNone/>
              <a:defRPr sz="1400"/>
            </a:lvl5pPr>
            <a:lvl6pPr marL="2285265" indent="0">
              <a:buNone/>
              <a:defRPr sz="1400"/>
            </a:lvl6pPr>
            <a:lvl7pPr marL="2742320" indent="0">
              <a:buNone/>
              <a:defRPr sz="1400"/>
            </a:lvl7pPr>
            <a:lvl8pPr marL="3199373" indent="0">
              <a:buNone/>
              <a:defRPr sz="1400"/>
            </a:lvl8pPr>
            <a:lvl9pPr marL="365642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00968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0107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279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46296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8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1" y="143511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5639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053" indent="0">
              <a:buNone/>
              <a:defRPr sz="2800"/>
            </a:lvl2pPr>
            <a:lvl3pPr marL="914107" indent="0">
              <a:buNone/>
              <a:defRPr sz="2400"/>
            </a:lvl3pPr>
            <a:lvl4pPr marL="1371160" indent="0">
              <a:buNone/>
              <a:defRPr sz="2000"/>
            </a:lvl4pPr>
            <a:lvl5pPr marL="1828212" indent="0">
              <a:buNone/>
              <a:defRPr sz="2000"/>
            </a:lvl5pPr>
            <a:lvl6pPr marL="2285265" indent="0">
              <a:buNone/>
              <a:defRPr sz="2000"/>
            </a:lvl6pPr>
            <a:lvl7pPr marL="2742320" indent="0">
              <a:buNone/>
              <a:defRPr sz="2000"/>
            </a:lvl7pPr>
            <a:lvl8pPr marL="3199373" indent="0">
              <a:buNone/>
              <a:defRPr sz="2000"/>
            </a:lvl8pPr>
            <a:lvl9pPr marL="3656425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21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8995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946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49487-32D9-4F78-AA36-2BFBD540D3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8506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27880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5777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4341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053" indent="0">
              <a:buNone/>
              <a:defRPr sz="1800"/>
            </a:lvl2pPr>
            <a:lvl3pPr marL="914107" indent="0">
              <a:buNone/>
              <a:defRPr sz="1600"/>
            </a:lvl3pPr>
            <a:lvl4pPr marL="1371160" indent="0">
              <a:buNone/>
              <a:defRPr sz="1400"/>
            </a:lvl4pPr>
            <a:lvl5pPr marL="1828212" indent="0">
              <a:buNone/>
              <a:defRPr sz="1400"/>
            </a:lvl5pPr>
            <a:lvl6pPr marL="2285265" indent="0">
              <a:buNone/>
              <a:defRPr sz="1400"/>
            </a:lvl6pPr>
            <a:lvl7pPr marL="2742320" indent="0">
              <a:buNone/>
              <a:defRPr sz="1400"/>
            </a:lvl7pPr>
            <a:lvl8pPr marL="3199373" indent="0">
              <a:buNone/>
              <a:defRPr sz="1400"/>
            </a:lvl8pPr>
            <a:lvl9pPr marL="365642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436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00006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57219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85300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8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1" y="143511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21642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053" indent="0">
              <a:buNone/>
              <a:defRPr sz="2800"/>
            </a:lvl2pPr>
            <a:lvl3pPr marL="914107" indent="0">
              <a:buNone/>
              <a:defRPr sz="2400"/>
            </a:lvl3pPr>
            <a:lvl4pPr marL="1371160" indent="0">
              <a:buNone/>
              <a:defRPr sz="2000"/>
            </a:lvl4pPr>
            <a:lvl5pPr marL="1828212" indent="0">
              <a:buNone/>
              <a:defRPr sz="2000"/>
            </a:lvl5pPr>
            <a:lvl6pPr marL="2285265" indent="0">
              <a:buNone/>
              <a:defRPr sz="2000"/>
            </a:lvl6pPr>
            <a:lvl7pPr marL="2742320" indent="0">
              <a:buNone/>
              <a:defRPr sz="2000"/>
            </a:lvl7pPr>
            <a:lvl8pPr marL="3199373" indent="0">
              <a:buNone/>
              <a:defRPr sz="2000"/>
            </a:lvl8pPr>
            <a:lvl9pPr marL="3656425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21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09343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07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3E5A4-B49D-4E3F-8F7C-F67983459C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5543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8527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55393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CF6D-2F73-402E-9812-224F60B621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49987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CF6D-2F73-402E-9812-224F60B621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723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914400" y="213045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1"/>
            <a:ext cx="12192000" cy="4701001"/>
          </a:xfrm>
          <a:prstGeom prst="rect">
            <a:avLst/>
          </a:prstGeom>
        </p:spPr>
      </p:pic>
      <p:pic>
        <p:nvPicPr>
          <p:cNvPr id="2050" name="Picture 2" descr="E:\Фирменный блок Россети горизонтальный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01" y="5400000"/>
            <a:ext cx="232615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Фирменный блок горизонтальный 1 строка-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000" y="5400000"/>
            <a:ext cx="3389304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3024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Z:\Фирменный стиль 2015 внешний\03 Презентация\prz_2-0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6336000"/>
            <a:ext cx="1219373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652925" y="6492891"/>
            <a:ext cx="886153" cy="365125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C7F57C0-2A0C-1749-B550-E7413366F02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318" y="6408000"/>
            <a:ext cx="1518524" cy="360000"/>
          </a:xfrm>
          <a:prstGeom prst="rect">
            <a:avLst/>
          </a:prstGeom>
        </p:spPr>
      </p:pic>
      <p:pic>
        <p:nvPicPr>
          <p:cNvPr id="3074" name="Picture 2" descr="E:\Фирменный блок горизонтальный 1 строка белый-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160" y="6408000"/>
            <a:ext cx="225953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12069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4303713" y="4437112"/>
            <a:ext cx="7299325" cy="764312"/>
          </a:xfrm>
        </p:spPr>
        <p:txBody>
          <a:bodyPr wrap="square" lIns="0" rIns="0" anchor="t">
            <a:noAutofit/>
          </a:bodyPr>
          <a:lstStyle>
            <a:lvl1pPr>
              <a:spcBef>
                <a:spcPts val="0"/>
              </a:spcBef>
              <a:defRPr sz="2400" b="1" baseline="0">
                <a:solidFill>
                  <a:schemeClr val="bg1"/>
                </a:solidFill>
              </a:defRPr>
            </a:lvl1pPr>
            <a:lvl2pPr>
              <a:defRPr sz="24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3200" b="1">
                <a:solidFill>
                  <a:schemeClr val="bg1"/>
                </a:solidFill>
              </a:defRPr>
            </a:lvl4pPr>
            <a:lvl5pPr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И.О. Фамилия докладчика</a:t>
            </a:r>
          </a:p>
          <a:p>
            <a:pPr lvl="0"/>
            <a:r>
              <a:rPr lang="ru-RU" dirty="0"/>
              <a:t>Должность докладчика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03713" y="2132856"/>
            <a:ext cx="7299325" cy="775597"/>
          </a:xfrm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4333530" y="5733256"/>
            <a:ext cx="2113612" cy="269875"/>
          </a:xfrm>
          <a:solidFill>
            <a:schemeClr val="bg1"/>
          </a:solidFill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/>
              <a:t>|</a:t>
            </a:r>
            <a:endParaRPr lang="ru-RU" dirty="0"/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4316351" y="5733256"/>
            <a:ext cx="1050671" cy="269875"/>
          </a:xfrm>
          <a:noFill/>
        </p:spPr>
        <p:txBody>
          <a:bodyPr lIns="36000" rIns="0" anchor="ctr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 </a:t>
            </a:r>
            <a:r>
              <a:rPr lang="ru-RU"/>
              <a:t>МЕСЯЦ 2021</a:t>
            </a:r>
            <a:endParaRPr lang="ru-RU" dirty="0"/>
          </a:p>
        </p:txBody>
      </p:sp>
      <p:sp>
        <p:nvSpPr>
          <p:cNvPr id="17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5439030" y="5733256"/>
            <a:ext cx="648072" cy="269875"/>
          </a:xfrm>
          <a:solidFill>
            <a:schemeClr val="bg1"/>
          </a:solidFill>
        </p:spPr>
        <p:txBody>
          <a:bodyPr lIns="36000" rIns="0" anchor="ctr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РЕГИОН</a:t>
            </a:r>
          </a:p>
        </p:txBody>
      </p:sp>
      <p:grpSp>
        <p:nvGrpSpPr>
          <p:cNvPr id="8" name="Группа 7"/>
          <p:cNvGrpSpPr>
            <a:grpSpLocks noChangeAspect="1"/>
          </p:cNvGrpSpPr>
          <p:nvPr userDrawn="1"/>
        </p:nvGrpSpPr>
        <p:grpSpPr>
          <a:xfrm>
            <a:off x="1098369" y="1071565"/>
            <a:ext cx="1800000" cy="566349"/>
            <a:chOff x="3160369" y="1847854"/>
            <a:chExt cx="1150362" cy="361948"/>
          </a:xfrm>
          <a:solidFill>
            <a:schemeClr val="bg1"/>
          </a:solidFill>
        </p:grpSpPr>
        <p:sp>
          <p:nvSpPr>
            <p:cNvPr id="10" name="Freeform 5"/>
            <p:cNvSpPr>
              <a:spLocks noEditPoints="1"/>
            </p:cNvSpPr>
            <p:nvPr userDrawn="1"/>
          </p:nvSpPr>
          <p:spPr bwMode="auto">
            <a:xfrm>
              <a:off x="3587307" y="1912606"/>
              <a:ext cx="84913" cy="132825"/>
            </a:xfrm>
            <a:custGeom>
              <a:avLst/>
              <a:gdLst/>
              <a:ahLst/>
              <a:cxnLst>
                <a:cxn ang="0">
                  <a:pos x="130" y="18"/>
                </a:cxn>
                <a:cxn ang="0">
                  <a:pos x="106" y="5"/>
                </a:cxn>
                <a:cxn ang="0">
                  <a:pos x="75" y="0"/>
                </a:cxn>
                <a:cxn ang="0">
                  <a:pos x="0" y="0"/>
                </a:cxn>
                <a:cxn ang="0">
                  <a:pos x="0" y="236"/>
                </a:cxn>
                <a:cxn ang="0">
                  <a:pos x="50" y="236"/>
                </a:cxn>
                <a:cxn ang="0">
                  <a:pos x="50" y="150"/>
                </a:cxn>
                <a:cxn ang="0">
                  <a:pos x="78" y="150"/>
                </a:cxn>
                <a:cxn ang="0">
                  <a:pos x="109" y="145"/>
                </a:cxn>
                <a:cxn ang="0">
                  <a:pos x="132" y="130"/>
                </a:cxn>
                <a:cxn ang="0">
                  <a:pos x="146" y="106"/>
                </a:cxn>
                <a:cxn ang="0">
                  <a:pos x="151" y="75"/>
                </a:cxn>
                <a:cxn ang="0">
                  <a:pos x="146" y="41"/>
                </a:cxn>
                <a:cxn ang="0">
                  <a:pos x="130" y="18"/>
                </a:cxn>
                <a:cxn ang="0">
                  <a:pos x="95" y="98"/>
                </a:cxn>
                <a:cxn ang="0">
                  <a:pos x="76" y="104"/>
                </a:cxn>
                <a:cxn ang="0">
                  <a:pos x="50" y="104"/>
                </a:cxn>
                <a:cxn ang="0">
                  <a:pos x="50" y="46"/>
                </a:cxn>
                <a:cxn ang="0">
                  <a:pos x="75" y="46"/>
                </a:cxn>
                <a:cxn ang="0">
                  <a:pos x="96" y="52"/>
                </a:cxn>
                <a:cxn ang="0">
                  <a:pos x="103" y="74"/>
                </a:cxn>
                <a:cxn ang="0">
                  <a:pos x="95" y="98"/>
                </a:cxn>
              </a:cxnLst>
              <a:rect l="0" t="0" r="r" b="b"/>
              <a:pathLst>
                <a:path w="151" h="236">
                  <a:moveTo>
                    <a:pt x="130" y="18"/>
                  </a:moveTo>
                  <a:cubicBezTo>
                    <a:pt x="123" y="12"/>
                    <a:pt x="115" y="8"/>
                    <a:pt x="106" y="5"/>
                  </a:cubicBezTo>
                  <a:cubicBezTo>
                    <a:pt x="97" y="2"/>
                    <a:pt x="86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50" y="236"/>
                    <a:pt x="50" y="236"/>
                    <a:pt x="50" y="236"/>
                  </a:cubicBezTo>
                  <a:cubicBezTo>
                    <a:pt x="50" y="150"/>
                    <a:pt x="50" y="150"/>
                    <a:pt x="50" y="150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89" y="150"/>
                    <a:pt x="99" y="148"/>
                    <a:pt x="109" y="145"/>
                  </a:cubicBezTo>
                  <a:cubicBezTo>
                    <a:pt x="117" y="141"/>
                    <a:pt x="125" y="136"/>
                    <a:pt x="132" y="130"/>
                  </a:cubicBezTo>
                  <a:cubicBezTo>
                    <a:pt x="138" y="123"/>
                    <a:pt x="143" y="115"/>
                    <a:pt x="146" y="106"/>
                  </a:cubicBezTo>
                  <a:cubicBezTo>
                    <a:pt x="150" y="96"/>
                    <a:pt x="151" y="86"/>
                    <a:pt x="151" y="75"/>
                  </a:cubicBezTo>
                  <a:cubicBezTo>
                    <a:pt x="151" y="62"/>
                    <a:pt x="149" y="51"/>
                    <a:pt x="146" y="41"/>
                  </a:cubicBezTo>
                  <a:cubicBezTo>
                    <a:pt x="142" y="32"/>
                    <a:pt x="137" y="24"/>
                    <a:pt x="130" y="18"/>
                  </a:cubicBezTo>
                  <a:close/>
                  <a:moveTo>
                    <a:pt x="95" y="98"/>
                  </a:moveTo>
                  <a:cubicBezTo>
                    <a:pt x="89" y="102"/>
                    <a:pt x="83" y="104"/>
                    <a:pt x="76" y="104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84" y="46"/>
                    <a:pt x="91" y="48"/>
                    <a:pt x="96" y="52"/>
                  </a:cubicBezTo>
                  <a:cubicBezTo>
                    <a:pt x="101" y="57"/>
                    <a:pt x="103" y="64"/>
                    <a:pt x="103" y="74"/>
                  </a:cubicBezTo>
                  <a:cubicBezTo>
                    <a:pt x="103" y="85"/>
                    <a:pt x="100" y="93"/>
                    <a:pt x="95" y="9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3692382" y="1912132"/>
              <a:ext cx="85151" cy="134485"/>
            </a:xfrm>
            <a:custGeom>
              <a:avLst/>
              <a:gdLst/>
              <a:ahLst/>
              <a:cxnLst>
                <a:cxn ang="0">
                  <a:pos x="133" y="24"/>
                </a:cxn>
                <a:cxn ang="0">
                  <a:pos x="110" y="6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8" y="24"/>
                </a:cxn>
                <a:cxn ang="0">
                  <a:pos x="5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5" y="190"/>
                </a:cxn>
                <a:cxn ang="0">
                  <a:pos x="18" y="215"/>
                </a:cxn>
                <a:cxn ang="0">
                  <a:pos x="42" y="233"/>
                </a:cxn>
                <a:cxn ang="0">
                  <a:pos x="76" y="239"/>
                </a:cxn>
                <a:cxn ang="0">
                  <a:pos x="107" y="234"/>
                </a:cxn>
                <a:cxn ang="0">
                  <a:pos x="130" y="219"/>
                </a:cxn>
                <a:cxn ang="0">
                  <a:pos x="146" y="195"/>
                </a:cxn>
                <a:cxn ang="0">
                  <a:pos x="152" y="163"/>
                </a:cxn>
                <a:cxn ang="0">
                  <a:pos x="152" y="75"/>
                </a:cxn>
                <a:cxn ang="0">
                  <a:pos x="147" y="48"/>
                </a:cxn>
                <a:cxn ang="0">
                  <a:pos x="133" y="24"/>
                </a:cxn>
                <a:cxn ang="0">
                  <a:pos x="102" y="166"/>
                </a:cxn>
                <a:cxn ang="0">
                  <a:pos x="95" y="185"/>
                </a:cxn>
                <a:cxn ang="0">
                  <a:pos x="76" y="192"/>
                </a:cxn>
                <a:cxn ang="0">
                  <a:pos x="56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  <a:cxn ang="0">
                  <a:pos x="56" y="56"/>
                </a:cxn>
                <a:cxn ang="0">
                  <a:pos x="64" y="50"/>
                </a:cxn>
                <a:cxn ang="0">
                  <a:pos x="76" y="47"/>
                </a:cxn>
                <a:cxn ang="0">
                  <a:pos x="89" y="50"/>
                </a:cxn>
                <a:cxn ang="0">
                  <a:pos x="97" y="57"/>
                </a:cxn>
                <a:cxn ang="0">
                  <a:pos x="101" y="65"/>
                </a:cxn>
                <a:cxn ang="0">
                  <a:pos x="102" y="73"/>
                </a:cxn>
                <a:cxn ang="0">
                  <a:pos x="102" y="166"/>
                </a:cxn>
              </a:cxnLst>
              <a:rect l="0" t="0" r="r" b="b"/>
              <a:pathLst>
                <a:path w="152" h="239">
                  <a:moveTo>
                    <a:pt x="133" y="24"/>
                  </a:moveTo>
                  <a:cubicBezTo>
                    <a:pt x="127" y="16"/>
                    <a:pt x="119" y="11"/>
                    <a:pt x="110" y="6"/>
                  </a:cubicBezTo>
                  <a:cubicBezTo>
                    <a:pt x="100" y="2"/>
                    <a:pt x="89" y="0"/>
                    <a:pt x="76" y="0"/>
                  </a:cubicBezTo>
                  <a:cubicBezTo>
                    <a:pt x="63" y="0"/>
                    <a:pt x="51" y="2"/>
                    <a:pt x="41" y="7"/>
                  </a:cubicBezTo>
                  <a:cubicBezTo>
                    <a:pt x="32" y="11"/>
                    <a:pt x="24" y="17"/>
                    <a:pt x="18" y="24"/>
                  </a:cubicBezTo>
                  <a:cubicBezTo>
                    <a:pt x="12" y="32"/>
                    <a:pt x="7" y="40"/>
                    <a:pt x="5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5" y="190"/>
                  </a:cubicBezTo>
                  <a:cubicBezTo>
                    <a:pt x="8" y="200"/>
                    <a:pt x="12" y="208"/>
                    <a:pt x="18" y="215"/>
                  </a:cubicBezTo>
                  <a:cubicBezTo>
                    <a:pt x="24" y="223"/>
                    <a:pt x="32" y="228"/>
                    <a:pt x="42" y="233"/>
                  </a:cubicBezTo>
                  <a:cubicBezTo>
                    <a:pt x="51" y="237"/>
                    <a:pt x="63" y="239"/>
                    <a:pt x="76" y="239"/>
                  </a:cubicBezTo>
                  <a:cubicBezTo>
                    <a:pt x="88" y="239"/>
                    <a:pt x="98" y="237"/>
                    <a:pt x="107" y="234"/>
                  </a:cubicBezTo>
                  <a:cubicBezTo>
                    <a:pt x="116" y="231"/>
                    <a:pt x="124" y="225"/>
                    <a:pt x="130" y="219"/>
                  </a:cubicBezTo>
                  <a:cubicBezTo>
                    <a:pt x="137" y="212"/>
                    <a:pt x="142" y="204"/>
                    <a:pt x="146" y="195"/>
                  </a:cubicBezTo>
                  <a:cubicBezTo>
                    <a:pt x="150" y="185"/>
                    <a:pt x="152" y="175"/>
                    <a:pt x="152" y="163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2" y="66"/>
                    <a:pt x="150" y="57"/>
                    <a:pt x="147" y="48"/>
                  </a:cubicBezTo>
                  <a:cubicBezTo>
                    <a:pt x="144" y="39"/>
                    <a:pt x="139" y="31"/>
                    <a:pt x="133" y="24"/>
                  </a:cubicBezTo>
                  <a:close/>
                  <a:moveTo>
                    <a:pt x="102" y="166"/>
                  </a:moveTo>
                  <a:cubicBezTo>
                    <a:pt x="102" y="174"/>
                    <a:pt x="100" y="180"/>
                    <a:pt x="95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7" y="192"/>
                    <a:pt x="60" y="189"/>
                    <a:pt x="56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ubicBezTo>
                    <a:pt x="52" y="61"/>
                    <a:pt x="53" y="59"/>
                    <a:pt x="56" y="56"/>
                  </a:cubicBezTo>
                  <a:cubicBezTo>
                    <a:pt x="58" y="54"/>
                    <a:pt x="60" y="51"/>
                    <a:pt x="64" y="50"/>
                  </a:cubicBezTo>
                  <a:cubicBezTo>
                    <a:pt x="67" y="48"/>
                    <a:pt x="72" y="47"/>
                    <a:pt x="76" y="47"/>
                  </a:cubicBezTo>
                  <a:cubicBezTo>
                    <a:pt x="81" y="47"/>
                    <a:pt x="86" y="48"/>
                    <a:pt x="89" y="50"/>
                  </a:cubicBezTo>
                  <a:cubicBezTo>
                    <a:pt x="92" y="52"/>
                    <a:pt x="95" y="54"/>
                    <a:pt x="97" y="57"/>
                  </a:cubicBezTo>
                  <a:cubicBezTo>
                    <a:pt x="99" y="60"/>
                    <a:pt x="100" y="63"/>
                    <a:pt x="101" y="65"/>
                  </a:cubicBezTo>
                  <a:cubicBezTo>
                    <a:pt x="102" y="68"/>
                    <a:pt x="102" y="71"/>
                    <a:pt x="102" y="73"/>
                  </a:cubicBezTo>
                  <a:lnTo>
                    <a:pt x="102" y="1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3804097" y="1912132"/>
              <a:ext cx="83965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3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7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4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1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6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8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3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1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1" y="180"/>
                    <a:pt x="4" y="190"/>
                  </a:cubicBezTo>
                  <a:cubicBezTo>
                    <a:pt x="7" y="199"/>
                    <a:pt x="12" y="208"/>
                    <a:pt x="17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0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4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8" y="190"/>
                    <a:pt x="82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3911069" y="1912132"/>
              <a:ext cx="84202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4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8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5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2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7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9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4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4" y="190"/>
                  </a:cubicBezTo>
                  <a:cubicBezTo>
                    <a:pt x="7" y="199"/>
                    <a:pt x="12" y="208"/>
                    <a:pt x="18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1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5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18" name="Freeform 9"/>
            <p:cNvSpPr>
              <a:spLocks/>
            </p:cNvSpPr>
            <p:nvPr userDrawn="1"/>
          </p:nvSpPr>
          <p:spPr bwMode="auto">
            <a:xfrm>
              <a:off x="4021836" y="1912606"/>
              <a:ext cx="76849" cy="132825"/>
            </a:xfrm>
            <a:custGeom>
              <a:avLst/>
              <a:gdLst/>
              <a:ahLst/>
              <a:cxnLst>
                <a:cxn ang="0">
                  <a:pos x="0" y="560"/>
                </a:cxn>
                <a:cxn ang="0">
                  <a:pos x="324" y="560"/>
                </a:cxn>
                <a:cxn ang="0">
                  <a:pos x="324" y="451"/>
                </a:cxn>
                <a:cxn ang="0">
                  <a:pos x="115" y="451"/>
                </a:cxn>
                <a:cxn ang="0">
                  <a:pos x="115" y="332"/>
                </a:cxn>
                <a:cxn ang="0">
                  <a:pos x="295" y="332"/>
                </a:cxn>
                <a:cxn ang="0">
                  <a:pos x="295" y="226"/>
                </a:cxn>
                <a:cxn ang="0">
                  <a:pos x="115" y="226"/>
                </a:cxn>
                <a:cxn ang="0">
                  <a:pos x="115" y="109"/>
                </a:cxn>
                <a:cxn ang="0">
                  <a:pos x="324" y="109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560"/>
                </a:cxn>
              </a:cxnLst>
              <a:rect l="0" t="0" r="r" b="b"/>
              <a:pathLst>
                <a:path w="324" h="560">
                  <a:moveTo>
                    <a:pt x="0" y="560"/>
                  </a:moveTo>
                  <a:lnTo>
                    <a:pt x="324" y="560"/>
                  </a:lnTo>
                  <a:lnTo>
                    <a:pt x="324" y="451"/>
                  </a:lnTo>
                  <a:lnTo>
                    <a:pt x="115" y="451"/>
                  </a:lnTo>
                  <a:lnTo>
                    <a:pt x="115" y="332"/>
                  </a:lnTo>
                  <a:lnTo>
                    <a:pt x="295" y="332"/>
                  </a:lnTo>
                  <a:lnTo>
                    <a:pt x="295" y="226"/>
                  </a:lnTo>
                  <a:lnTo>
                    <a:pt x="115" y="226"/>
                  </a:lnTo>
                  <a:lnTo>
                    <a:pt x="115" y="109"/>
                  </a:lnTo>
                  <a:lnTo>
                    <a:pt x="324" y="109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0" y="5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auto">
            <a:xfrm>
              <a:off x="4113865" y="1912606"/>
              <a:ext cx="83965" cy="132825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118" y="107"/>
                </a:cxn>
                <a:cxn ang="0">
                  <a:pos x="118" y="560"/>
                </a:cxn>
                <a:cxn ang="0">
                  <a:pos x="234" y="560"/>
                </a:cxn>
                <a:cxn ang="0">
                  <a:pos x="234" y="107"/>
                </a:cxn>
                <a:cxn ang="0">
                  <a:pos x="354" y="107"/>
                </a:cxn>
                <a:cxn ang="0">
                  <a:pos x="354" y="0"/>
                </a:cxn>
                <a:cxn ang="0">
                  <a:pos x="0" y="0"/>
                </a:cxn>
                <a:cxn ang="0">
                  <a:pos x="0" y="107"/>
                </a:cxn>
              </a:cxnLst>
              <a:rect l="0" t="0" r="r" b="b"/>
              <a:pathLst>
                <a:path w="354" h="560">
                  <a:moveTo>
                    <a:pt x="0" y="107"/>
                  </a:moveTo>
                  <a:lnTo>
                    <a:pt x="118" y="107"/>
                  </a:lnTo>
                  <a:lnTo>
                    <a:pt x="118" y="560"/>
                  </a:lnTo>
                  <a:lnTo>
                    <a:pt x="234" y="560"/>
                  </a:lnTo>
                  <a:lnTo>
                    <a:pt x="234" y="107"/>
                  </a:lnTo>
                  <a:lnTo>
                    <a:pt x="354" y="107"/>
                  </a:lnTo>
                  <a:lnTo>
                    <a:pt x="354" y="0"/>
                  </a:lnTo>
                  <a:lnTo>
                    <a:pt x="0" y="0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0" name="Freeform 11"/>
            <p:cNvSpPr>
              <a:spLocks/>
            </p:cNvSpPr>
            <p:nvPr userDrawn="1"/>
          </p:nvSpPr>
          <p:spPr bwMode="auto">
            <a:xfrm>
              <a:off x="4220362" y="1912606"/>
              <a:ext cx="90369" cy="132825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116" y="325"/>
                </a:cxn>
                <a:cxn ang="0">
                  <a:pos x="116" y="325"/>
                </a:cxn>
                <a:cxn ang="0">
                  <a:pos x="116" y="0"/>
                </a:cxn>
                <a:cxn ang="0">
                  <a:pos x="0" y="0"/>
                </a:cxn>
                <a:cxn ang="0">
                  <a:pos x="0" y="560"/>
                </a:cxn>
                <a:cxn ang="0">
                  <a:pos x="109" y="560"/>
                </a:cxn>
                <a:cxn ang="0">
                  <a:pos x="265" y="256"/>
                </a:cxn>
                <a:cxn ang="0">
                  <a:pos x="265" y="256"/>
                </a:cxn>
                <a:cxn ang="0">
                  <a:pos x="265" y="560"/>
                </a:cxn>
                <a:cxn ang="0">
                  <a:pos x="381" y="560"/>
                </a:cxn>
                <a:cxn ang="0">
                  <a:pos x="381" y="0"/>
                </a:cxn>
                <a:cxn ang="0">
                  <a:pos x="277" y="0"/>
                </a:cxn>
              </a:cxnLst>
              <a:rect l="0" t="0" r="r" b="b"/>
              <a:pathLst>
                <a:path w="381" h="560">
                  <a:moveTo>
                    <a:pt x="277" y="0"/>
                  </a:moveTo>
                  <a:lnTo>
                    <a:pt x="116" y="325"/>
                  </a:lnTo>
                  <a:lnTo>
                    <a:pt x="116" y="325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560"/>
                  </a:lnTo>
                  <a:lnTo>
                    <a:pt x="109" y="560"/>
                  </a:lnTo>
                  <a:lnTo>
                    <a:pt x="265" y="256"/>
                  </a:lnTo>
                  <a:lnTo>
                    <a:pt x="265" y="256"/>
                  </a:lnTo>
                  <a:lnTo>
                    <a:pt x="265" y="560"/>
                  </a:lnTo>
                  <a:lnTo>
                    <a:pt x="381" y="560"/>
                  </a:lnTo>
                  <a:lnTo>
                    <a:pt x="381" y="0"/>
                  </a:lnTo>
                  <a:lnTo>
                    <a:pt x="27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grpSp>
          <p:nvGrpSpPr>
            <p:cNvPr id="21" name="Группа 84"/>
            <p:cNvGrpSpPr/>
            <p:nvPr userDrawn="1"/>
          </p:nvGrpSpPr>
          <p:grpSpPr>
            <a:xfrm>
              <a:off x="3160369" y="1847854"/>
              <a:ext cx="361475" cy="361948"/>
              <a:chOff x="3160369" y="1847854"/>
              <a:chExt cx="361475" cy="361948"/>
            </a:xfrm>
            <a:grpFill/>
          </p:grpSpPr>
          <p:sp>
            <p:nvSpPr>
              <p:cNvPr id="28" name="Freeform 12"/>
              <p:cNvSpPr>
                <a:spLocks/>
              </p:cNvSpPr>
              <p:nvPr userDrawn="1"/>
            </p:nvSpPr>
            <p:spPr bwMode="auto">
              <a:xfrm>
                <a:off x="3272559" y="1956486"/>
                <a:ext cx="135909" cy="253316"/>
              </a:xfrm>
              <a:custGeom>
                <a:avLst/>
                <a:gdLst/>
                <a:ahLst/>
                <a:cxnLst>
                  <a:cxn ang="0">
                    <a:pos x="187" y="0"/>
                  </a:cxn>
                  <a:cxn ang="0">
                    <a:pos x="0" y="426"/>
                  </a:cxn>
                  <a:cxn ang="0">
                    <a:pos x="122" y="450"/>
                  </a:cxn>
                  <a:cxn ang="0">
                    <a:pos x="242" y="427"/>
                  </a:cxn>
                  <a:cxn ang="0">
                    <a:pos x="196" y="2"/>
                  </a:cxn>
                  <a:cxn ang="0">
                    <a:pos x="187" y="0"/>
                  </a:cxn>
                </a:cxnLst>
                <a:rect l="0" t="0" r="r" b="b"/>
                <a:pathLst>
                  <a:path w="242" h="450">
                    <a:moveTo>
                      <a:pt x="187" y="0"/>
                    </a:moveTo>
                    <a:cubicBezTo>
                      <a:pt x="0" y="426"/>
                      <a:pt x="0" y="426"/>
                      <a:pt x="0" y="426"/>
                    </a:cubicBezTo>
                    <a:cubicBezTo>
                      <a:pt x="37" y="442"/>
                      <a:pt x="79" y="450"/>
                      <a:pt x="122" y="450"/>
                    </a:cubicBezTo>
                    <a:cubicBezTo>
                      <a:pt x="165" y="450"/>
                      <a:pt x="205" y="442"/>
                      <a:pt x="242" y="427"/>
                    </a:cubicBezTo>
                    <a:cubicBezTo>
                      <a:pt x="196" y="2"/>
                      <a:pt x="196" y="2"/>
                      <a:pt x="196" y="2"/>
                    </a:cubicBezTo>
                    <a:cubicBezTo>
                      <a:pt x="193" y="2"/>
                      <a:pt x="190" y="1"/>
                      <a:pt x="18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29" name="Freeform 13"/>
              <p:cNvSpPr>
                <a:spLocks/>
              </p:cNvSpPr>
              <p:nvPr userDrawn="1"/>
            </p:nvSpPr>
            <p:spPr bwMode="auto">
              <a:xfrm>
                <a:off x="3167722" y="1949845"/>
                <a:ext cx="201847" cy="237425"/>
              </a:xfrm>
              <a:custGeom>
                <a:avLst/>
                <a:gdLst/>
                <a:ahLst/>
                <a:cxnLst>
                  <a:cxn ang="0">
                    <a:pos x="353" y="0"/>
                  </a:cxn>
                  <a:cxn ang="0">
                    <a:pos x="0" y="232"/>
                  </a:cxn>
                  <a:cxn ang="0">
                    <a:pos x="153" y="422"/>
                  </a:cxn>
                  <a:cxn ang="0">
                    <a:pos x="360" y="6"/>
                  </a:cxn>
                  <a:cxn ang="0">
                    <a:pos x="353" y="0"/>
                  </a:cxn>
                </a:cxnLst>
                <a:rect l="0" t="0" r="r" b="b"/>
                <a:pathLst>
                  <a:path w="360" h="422">
                    <a:moveTo>
                      <a:pt x="353" y="0"/>
                    </a:moveTo>
                    <a:cubicBezTo>
                      <a:pt x="0" y="232"/>
                      <a:pt x="0" y="232"/>
                      <a:pt x="0" y="232"/>
                    </a:cubicBezTo>
                    <a:cubicBezTo>
                      <a:pt x="25" y="313"/>
                      <a:pt x="80" y="381"/>
                      <a:pt x="153" y="422"/>
                    </a:cubicBezTo>
                    <a:cubicBezTo>
                      <a:pt x="360" y="6"/>
                      <a:pt x="360" y="6"/>
                      <a:pt x="360" y="6"/>
                    </a:cubicBezTo>
                    <a:cubicBezTo>
                      <a:pt x="357" y="4"/>
                      <a:pt x="355" y="2"/>
                      <a:pt x="35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30" name="Freeform 14"/>
              <p:cNvSpPr>
                <a:spLocks/>
              </p:cNvSpPr>
              <p:nvPr userDrawn="1"/>
            </p:nvSpPr>
            <p:spPr bwMode="auto">
              <a:xfrm>
                <a:off x="3391627" y="1953165"/>
                <a:ext cx="122863" cy="23410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6" y="416"/>
                  </a:cxn>
                  <a:cxn ang="0">
                    <a:pos x="219" y="225"/>
                  </a:cxn>
                  <a:cxn ang="0">
                    <a:pos x="10" y="0"/>
                  </a:cxn>
                  <a:cxn ang="0">
                    <a:pos x="0" y="5"/>
                  </a:cxn>
                </a:cxnLst>
                <a:rect l="0" t="0" r="r" b="b"/>
                <a:pathLst>
                  <a:path w="219" h="416">
                    <a:moveTo>
                      <a:pt x="0" y="5"/>
                    </a:moveTo>
                    <a:cubicBezTo>
                      <a:pt x="66" y="416"/>
                      <a:pt x="66" y="416"/>
                      <a:pt x="66" y="416"/>
                    </a:cubicBezTo>
                    <a:cubicBezTo>
                      <a:pt x="139" y="376"/>
                      <a:pt x="195" y="307"/>
                      <a:pt x="219" y="22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3" y="4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31" name="Freeform 15"/>
              <p:cNvSpPr>
                <a:spLocks/>
              </p:cNvSpPr>
              <p:nvPr userDrawn="1"/>
            </p:nvSpPr>
            <p:spPr bwMode="auto">
              <a:xfrm>
                <a:off x="3206383" y="1847854"/>
                <a:ext cx="162237" cy="78272"/>
              </a:xfrm>
              <a:custGeom>
                <a:avLst/>
                <a:gdLst/>
                <a:ahLst/>
                <a:cxnLst>
                  <a:cxn ang="0">
                    <a:pos x="289" y="118"/>
                  </a:cxn>
                  <a:cxn ang="0">
                    <a:pos x="221" y="0"/>
                  </a:cxn>
                  <a:cxn ang="0">
                    <a:pos x="0" y="106"/>
                  </a:cxn>
                  <a:cxn ang="0">
                    <a:pos x="274" y="139"/>
                  </a:cxn>
                  <a:cxn ang="0">
                    <a:pos x="289" y="118"/>
                  </a:cxn>
                </a:cxnLst>
                <a:rect l="0" t="0" r="r" b="b"/>
                <a:pathLst>
                  <a:path w="289" h="139">
                    <a:moveTo>
                      <a:pt x="289" y="118"/>
                    </a:moveTo>
                    <a:cubicBezTo>
                      <a:pt x="221" y="0"/>
                      <a:pt x="221" y="0"/>
                      <a:pt x="221" y="0"/>
                    </a:cubicBezTo>
                    <a:cubicBezTo>
                      <a:pt x="134" y="5"/>
                      <a:pt x="55" y="45"/>
                      <a:pt x="0" y="106"/>
                    </a:cubicBezTo>
                    <a:cubicBezTo>
                      <a:pt x="274" y="139"/>
                      <a:pt x="274" y="139"/>
                      <a:pt x="274" y="139"/>
                    </a:cubicBezTo>
                    <a:cubicBezTo>
                      <a:pt x="277" y="131"/>
                      <a:pt x="282" y="123"/>
                      <a:pt x="289" y="1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32" name="Freeform 16"/>
              <p:cNvSpPr>
                <a:spLocks/>
              </p:cNvSpPr>
              <p:nvPr userDrawn="1"/>
            </p:nvSpPr>
            <p:spPr bwMode="auto">
              <a:xfrm>
                <a:off x="3403961" y="1924466"/>
                <a:ext cx="117883" cy="132351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7" y="17"/>
                  </a:cxn>
                  <a:cxn ang="0">
                    <a:pos x="0" y="40"/>
                  </a:cxn>
                  <a:cxn ang="0">
                    <a:pos x="206" y="235"/>
                  </a:cxn>
                  <a:cxn ang="0">
                    <a:pos x="210" y="185"/>
                  </a:cxn>
                  <a:cxn ang="0">
                    <a:pos x="151" y="0"/>
                  </a:cxn>
                </a:cxnLst>
                <a:rect l="0" t="0" r="r" b="b"/>
                <a:pathLst>
                  <a:path w="210" h="235">
                    <a:moveTo>
                      <a:pt x="151" y="0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7" y="25"/>
                      <a:pt x="4" y="33"/>
                      <a:pt x="0" y="40"/>
                    </a:cubicBezTo>
                    <a:cubicBezTo>
                      <a:pt x="206" y="235"/>
                      <a:pt x="206" y="235"/>
                      <a:pt x="206" y="235"/>
                    </a:cubicBezTo>
                    <a:cubicBezTo>
                      <a:pt x="209" y="219"/>
                      <a:pt x="210" y="202"/>
                      <a:pt x="210" y="185"/>
                    </a:cubicBezTo>
                    <a:cubicBezTo>
                      <a:pt x="210" y="116"/>
                      <a:pt x="188" y="52"/>
                      <a:pt x="15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33" name="Freeform 17"/>
              <p:cNvSpPr>
                <a:spLocks/>
              </p:cNvSpPr>
              <p:nvPr userDrawn="1"/>
            </p:nvSpPr>
            <p:spPr bwMode="auto">
              <a:xfrm>
                <a:off x="3160369" y="1926600"/>
                <a:ext cx="200187" cy="131876"/>
              </a:xfrm>
              <a:custGeom>
                <a:avLst/>
                <a:gdLst/>
                <a:ahLst/>
                <a:cxnLst>
                  <a:cxn ang="0">
                    <a:pos x="355" y="16"/>
                  </a:cxn>
                  <a:cxn ang="0">
                    <a:pos x="56" y="0"/>
                  </a:cxn>
                  <a:cxn ang="0">
                    <a:pos x="0" y="181"/>
                  </a:cxn>
                  <a:cxn ang="0">
                    <a:pos x="5" y="234"/>
                  </a:cxn>
                  <a:cxn ang="0">
                    <a:pos x="357" y="27"/>
                  </a:cxn>
                  <a:cxn ang="0">
                    <a:pos x="355" y="16"/>
                  </a:cxn>
                </a:cxnLst>
                <a:rect l="0" t="0" r="r" b="b"/>
                <a:pathLst>
                  <a:path w="357" h="234">
                    <a:moveTo>
                      <a:pt x="355" y="16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21" y="52"/>
                      <a:pt x="0" y="114"/>
                      <a:pt x="0" y="181"/>
                    </a:cubicBezTo>
                    <a:cubicBezTo>
                      <a:pt x="0" y="199"/>
                      <a:pt x="2" y="217"/>
                      <a:pt x="5" y="234"/>
                    </a:cubicBezTo>
                    <a:cubicBezTo>
                      <a:pt x="357" y="27"/>
                      <a:pt x="357" y="27"/>
                      <a:pt x="357" y="27"/>
                    </a:cubicBezTo>
                    <a:cubicBezTo>
                      <a:pt x="356" y="23"/>
                      <a:pt x="355" y="20"/>
                      <a:pt x="35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34" name="Freeform 18"/>
              <p:cNvSpPr>
                <a:spLocks/>
              </p:cNvSpPr>
              <p:nvPr userDrawn="1"/>
            </p:nvSpPr>
            <p:spPr bwMode="auto">
              <a:xfrm>
                <a:off x="3352729" y="1847854"/>
                <a:ext cx="122389" cy="75900"/>
              </a:xfrm>
              <a:custGeom>
                <a:avLst/>
                <a:gdLst/>
                <a:ahLst/>
                <a:cxnLst>
                  <a:cxn ang="0">
                    <a:pos x="56" y="108"/>
                  </a:cxn>
                  <a:cxn ang="0">
                    <a:pos x="95" y="135"/>
                  </a:cxn>
                  <a:cxn ang="0">
                    <a:pos x="218" y="105"/>
                  </a:cxn>
                  <a:cxn ang="0">
                    <a:pos x="0" y="0"/>
                  </a:cxn>
                  <a:cxn ang="0">
                    <a:pos x="45" y="109"/>
                  </a:cxn>
                  <a:cxn ang="0">
                    <a:pos x="56" y="108"/>
                  </a:cxn>
                </a:cxnLst>
                <a:rect l="0" t="0" r="r" b="b"/>
                <a:pathLst>
                  <a:path w="218" h="135">
                    <a:moveTo>
                      <a:pt x="56" y="108"/>
                    </a:moveTo>
                    <a:cubicBezTo>
                      <a:pt x="74" y="108"/>
                      <a:pt x="89" y="119"/>
                      <a:pt x="95" y="135"/>
                    </a:cubicBezTo>
                    <a:cubicBezTo>
                      <a:pt x="218" y="105"/>
                      <a:pt x="218" y="105"/>
                      <a:pt x="218" y="105"/>
                    </a:cubicBezTo>
                    <a:cubicBezTo>
                      <a:pt x="164" y="45"/>
                      <a:pt x="86" y="5"/>
                      <a:pt x="0" y="0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49" y="108"/>
                      <a:pt x="52" y="108"/>
                      <a:pt x="56" y="10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</p:grp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3587307" y="2109235"/>
              <a:ext cx="50521" cy="84913"/>
            </a:xfrm>
            <a:custGeom>
              <a:avLst/>
              <a:gdLst/>
              <a:ahLst/>
              <a:cxnLst>
                <a:cxn ang="0">
                  <a:pos x="90" y="118"/>
                </a:cxn>
                <a:cxn ang="0">
                  <a:pos x="75" y="143"/>
                </a:cxn>
                <a:cxn ang="0">
                  <a:pos x="46" y="151"/>
                </a:cxn>
                <a:cxn ang="0">
                  <a:pos x="26" y="148"/>
                </a:cxn>
                <a:cxn ang="0">
                  <a:pos x="12" y="138"/>
                </a:cxn>
                <a:cxn ang="0">
                  <a:pos x="3" y="123"/>
                </a:cxn>
                <a:cxn ang="0">
                  <a:pos x="0" y="104"/>
                </a:cxn>
                <a:cxn ang="0">
                  <a:pos x="0" y="46"/>
                </a:cxn>
                <a:cxn ang="0">
                  <a:pos x="3" y="29"/>
                </a:cxn>
                <a:cxn ang="0">
                  <a:pos x="12" y="14"/>
                </a:cxn>
                <a:cxn ang="0">
                  <a:pos x="26" y="4"/>
                </a:cxn>
                <a:cxn ang="0">
                  <a:pos x="46" y="0"/>
                </a:cxn>
                <a:cxn ang="0">
                  <a:pos x="75" y="10"/>
                </a:cxn>
                <a:cxn ang="0">
                  <a:pos x="90" y="33"/>
                </a:cxn>
                <a:cxn ang="0">
                  <a:pos x="67" y="41"/>
                </a:cxn>
                <a:cxn ang="0">
                  <a:pos x="65" y="35"/>
                </a:cxn>
                <a:cxn ang="0">
                  <a:pos x="61" y="29"/>
                </a:cxn>
                <a:cxn ang="0">
                  <a:pos x="55" y="25"/>
                </a:cxn>
                <a:cxn ang="0">
                  <a:pos x="46" y="24"/>
                </a:cxn>
                <a:cxn ang="0">
                  <a:pos x="37" y="26"/>
                </a:cxn>
                <a:cxn ang="0">
                  <a:pos x="30" y="31"/>
                </a:cxn>
                <a:cxn ang="0">
                  <a:pos x="26" y="38"/>
                </a:cxn>
                <a:cxn ang="0">
                  <a:pos x="25" y="45"/>
                </a:cxn>
                <a:cxn ang="0">
                  <a:pos x="25" y="105"/>
                </a:cxn>
                <a:cxn ang="0">
                  <a:pos x="26" y="114"/>
                </a:cxn>
                <a:cxn ang="0">
                  <a:pos x="30" y="121"/>
                </a:cxn>
                <a:cxn ang="0">
                  <a:pos x="37" y="126"/>
                </a:cxn>
                <a:cxn ang="0">
                  <a:pos x="46" y="128"/>
                </a:cxn>
                <a:cxn ang="0">
                  <a:pos x="60" y="123"/>
                </a:cxn>
                <a:cxn ang="0">
                  <a:pos x="67" y="111"/>
                </a:cxn>
                <a:cxn ang="0">
                  <a:pos x="90" y="118"/>
                </a:cxn>
              </a:cxnLst>
              <a:rect l="0" t="0" r="r" b="b"/>
              <a:pathLst>
                <a:path w="90" h="151">
                  <a:moveTo>
                    <a:pt x="90" y="118"/>
                  </a:moveTo>
                  <a:cubicBezTo>
                    <a:pt x="88" y="129"/>
                    <a:pt x="83" y="137"/>
                    <a:pt x="75" y="143"/>
                  </a:cubicBezTo>
                  <a:cubicBezTo>
                    <a:pt x="67" y="149"/>
                    <a:pt x="57" y="151"/>
                    <a:pt x="46" y="151"/>
                  </a:cubicBezTo>
                  <a:cubicBezTo>
                    <a:pt x="39" y="151"/>
                    <a:pt x="32" y="150"/>
                    <a:pt x="26" y="148"/>
                  </a:cubicBezTo>
                  <a:cubicBezTo>
                    <a:pt x="20" y="145"/>
                    <a:pt x="16" y="142"/>
                    <a:pt x="12" y="138"/>
                  </a:cubicBezTo>
                  <a:cubicBezTo>
                    <a:pt x="8" y="133"/>
                    <a:pt x="5" y="128"/>
                    <a:pt x="3" y="123"/>
                  </a:cubicBezTo>
                  <a:cubicBezTo>
                    <a:pt x="1" y="117"/>
                    <a:pt x="0" y="111"/>
                    <a:pt x="0" y="10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0"/>
                    <a:pt x="1" y="35"/>
                    <a:pt x="3" y="29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5" y="10"/>
                    <a:pt x="20" y="7"/>
                    <a:pt x="26" y="4"/>
                  </a:cubicBezTo>
                  <a:cubicBezTo>
                    <a:pt x="32" y="1"/>
                    <a:pt x="38" y="0"/>
                    <a:pt x="46" y="0"/>
                  </a:cubicBezTo>
                  <a:cubicBezTo>
                    <a:pt x="58" y="0"/>
                    <a:pt x="68" y="3"/>
                    <a:pt x="75" y="10"/>
                  </a:cubicBezTo>
                  <a:cubicBezTo>
                    <a:pt x="83" y="16"/>
                    <a:pt x="88" y="24"/>
                    <a:pt x="90" y="33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39"/>
                    <a:pt x="66" y="37"/>
                    <a:pt x="65" y="35"/>
                  </a:cubicBezTo>
                  <a:cubicBezTo>
                    <a:pt x="64" y="33"/>
                    <a:pt x="63" y="31"/>
                    <a:pt x="61" y="29"/>
                  </a:cubicBezTo>
                  <a:cubicBezTo>
                    <a:pt x="59" y="27"/>
                    <a:pt x="57" y="26"/>
                    <a:pt x="55" y="25"/>
                  </a:cubicBezTo>
                  <a:cubicBezTo>
                    <a:pt x="52" y="24"/>
                    <a:pt x="49" y="24"/>
                    <a:pt x="46" y="24"/>
                  </a:cubicBezTo>
                  <a:cubicBezTo>
                    <a:pt x="43" y="24"/>
                    <a:pt x="39" y="24"/>
                    <a:pt x="37" y="26"/>
                  </a:cubicBezTo>
                  <a:cubicBezTo>
                    <a:pt x="34" y="27"/>
                    <a:pt x="32" y="29"/>
                    <a:pt x="30" y="31"/>
                  </a:cubicBezTo>
                  <a:cubicBezTo>
                    <a:pt x="29" y="33"/>
                    <a:pt x="27" y="35"/>
                    <a:pt x="26" y="38"/>
                  </a:cubicBezTo>
                  <a:cubicBezTo>
                    <a:pt x="25" y="40"/>
                    <a:pt x="25" y="43"/>
                    <a:pt x="25" y="45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5" y="108"/>
                    <a:pt x="25" y="111"/>
                    <a:pt x="26" y="114"/>
                  </a:cubicBezTo>
                  <a:cubicBezTo>
                    <a:pt x="27" y="116"/>
                    <a:pt x="29" y="119"/>
                    <a:pt x="30" y="121"/>
                  </a:cubicBezTo>
                  <a:cubicBezTo>
                    <a:pt x="32" y="123"/>
                    <a:pt x="34" y="125"/>
                    <a:pt x="37" y="126"/>
                  </a:cubicBezTo>
                  <a:cubicBezTo>
                    <a:pt x="40" y="127"/>
                    <a:pt x="43" y="128"/>
                    <a:pt x="46" y="128"/>
                  </a:cubicBezTo>
                  <a:cubicBezTo>
                    <a:pt x="52" y="128"/>
                    <a:pt x="56" y="126"/>
                    <a:pt x="60" y="123"/>
                  </a:cubicBezTo>
                  <a:cubicBezTo>
                    <a:pt x="63" y="120"/>
                    <a:pt x="66" y="116"/>
                    <a:pt x="67" y="111"/>
                  </a:cubicBezTo>
                  <a:lnTo>
                    <a:pt x="90" y="1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3655855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5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4" y="149"/>
                </a:cxn>
                <a:cxn ang="0">
                  <a:pos x="74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9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5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9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auto">
            <a:xfrm>
              <a:off x="3732229" y="2109709"/>
              <a:ext cx="51470" cy="83964"/>
            </a:xfrm>
            <a:custGeom>
              <a:avLst/>
              <a:gdLst/>
              <a:ahLst/>
              <a:cxnLst>
                <a:cxn ang="0">
                  <a:pos x="25" y="59"/>
                </a:cxn>
                <a:cxn ang="0">
                  <a:pos x="46" y="59"/>
                </a:cxn>
                <a:cxn ang="0">
                  <a:pos x="67" y="63"/>
                </a:cxn>
                <a:cxn ang="0">
                  <a:pos x="81" y="72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79" y="138"/>
                </a:cxn>
                <a:cxn ang="0">
                  <a:pos x="47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80" y="0"/>
                </a:cxn>
                <a:cxn ang="0">
                  <a:pos x="80" y="23"/>
                </a:cxn>
                <a:cxn ang="0">
                  <a:pos x="25" y="23"/>
                </a:cxn>
                <a:cxn ang="0">
                  <a:pos x="25" y="59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</a:cxnLst>
              <a:rect l="0" t="0" r="r" b="b"/>
              <a:pathLst>
                <a:path w="92" h="149">
                  <a:moveTo>
                    <a:pt x="25" y="59"/>
                  </a:move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3"/>
                  </a:cubicBezTo>
                  <a:cubicBezTo>
                    <a:pt x="72" y="65"/>
                    <a:pt x="77" y="68"/>
                    <a:pt x="81" y="72"/>
                  </a:cubicBezTo>
                  <a:cubicBezTo>
                    <a:pt x="84" y="76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cubicBezTo>
                    <a:pt x="92" y="118"/>
                    <a:pt x="88" y="130"/>
                    <a:pt x="79" y="138"/>
                  </a:cubicBezTo>
                  <a:cubicBezTo>
                    <a:pt x="71" y="145"/>
                    <a:pt x="60" y="149"/>
                    <a:pt x="47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25" y="23"/>
                    <a:pt x="25" y="23"/>
                    <a:pt x="25" y="23"/>
                  </a:cubicBezTo>
                  <a:lnTo>
                    <a:pt x="25" y="59"/>
                  </a:lnTo>
                  <a:close/>
                  <a:moveTo>
                    <a:pt x="25" y="126"/>
                  </a:move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9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25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3801251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4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3" y="149"/>
                </a:cxn>
                <a:cxn ang="0">
                  <a:pos x="73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8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4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3" y="149"/>
                    <a:pt x="73" y="149"/>
                    <a:pt x="73" y="149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8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6" name="Freeform 23"/>
            <p:cNvSpPr>
              <a:spLocks noEditPoints="1"/>
            </p:cNvSpPr>
            <p:nvPr userDrawn="1"/>
          </p:nvSpPr>
          <p:spPr bwMode="auto">
            <a:xfrm>
              <a:off x="3878574" y="2109709"/>
              <a:ext cx="50521" cy="83964"/>
            </a:xfrm>
            <a:custGeom>
              <a:avLst/>
              <a:gdLst/>
              <a:ahLst/>
              <a:cxnLst>
                <a:cxn ang="0">
                  <a:pos x="90" y="46"/>
                </a:cxn>
                <a:cxn ang="0">
                  <a:pos x="87" y="64"/>
                </a:cxn>
                <a:cxn ang="0">
                  <a:pos x="79" y="79"/>
                </a:cxn>
                <a:cxn ang="0">
                  <a:pos x="65" y="88"/>
                </a:cxn>
                <a:cxn ang="0">
                  <a:pos x="46" y="92"/>
                </a:cxn>
                <a:cxn ang="0">
                  <a:pos x="24" y="92"/>
                </a:cxn>
                <a:cxn ang="0">
                  <a:pos x="24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63" y="3"/>
                </a:cxn>
                <a:cxn ang="0">
                  <a:pos x="78" y="11"/>
                </a:cxn>
                <a:cxn ang="0">
                  <a:pos x="87" y="26"/>
                </a:cxn>
                <a:cxn ang="0">
                  <a:pos x="90" y="46"/>
                </a:cxn>
                <a:cxn ang="0">
                  <a:pos x="66" y="46"/>
                </a:cxn>
                <a:cxn ang="0">
                  <a:pos x="61" y="29"/>
                </a:cxn>
                <a:cxn ang="0">
                  <a:pos x="44" y="23"/>
                </a:cxn>
                <a:cxn ang="0">
                  <a:pos x="24" y="23"/>
                </a:cxn>
                <a:cxn ang="0">
                  <a:pos x="24" y="69"/>
                </a:cxn>
                <a:cxn ang="0">
                  <a:pos x="45" y="69"/>
                </a:cxn>
                <a:cxn ang="0">
                  <a:pos x="61" y="63"/>
                </a:cxn>
                <a:cxn ang="0">
                  <a:pos x="66" y="46"/>
                </a:cxn>
              </a:cxnLst>
              <a:rect l="0" t="0" r="r" b="b"/>
              <a:pathLst>
                <a:path w="90" h="149">
                  <a:moveTo>
                    <a:pt x="90" y="46"/>
                  </a:moveTo>
                  <a:cubicBezTo>
                    <a:pt x="90" y="53"/>
                    <a:pt x="89" y="59"/>
                    <a:pt x="87" y="64"/>
                  </a:cubicBezTo>
                  <a:cubicBezTo>
                    <a:pt x="85" y="70"/>
                    <a:pt x="83" y="75"/>
                    <a:pt x="79" y="79"/>
                  </a:cubicBezTo>
                  <a:cubicBezTo>
                    <a:pt x="75" y="83"/>
                    <a:pt x="71" y="86"/>
                    <a:pt x="65" y="88"/>
                  </a:cubicBezTo>
                  <a:cubicBezTo>
                    <a:pt x="60" y="91"/>
                    <a:pt x="53" y="92"/>
                    <a:pt x="46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8" y="1"/>
                    <a:pt x="63" y="3"/>
                  </a:cubicBezTo>
                  <a:cubicBezTo>
                    <a:pt x="69" y="5"/>
                    <a:pt x="74" y="8"/>
                    <a:pt x="78" y="11"/>
                  </a:cubicBezTo>
                  <a:cubicBezTo>
                    <a:pt x="82" y="15"/>
                    <a:pt x="85" y="20"/>
                    <a:pt x="87" y="26"/>
                  </a:cubicBezTo>
                  <a:cubicBezTo>
                    <a:pt x="89" y="32"/>
                    <a:pt x="90" y="38"/>
                    <a:pt x="90" y="46"/>
                  </a:cubicBezTo>
                  <a:moveTo>
                    <a:pt x="66" y="46"/>
                  </a:moveTo>
                  <a:cubicBezTo>
                    <a:pt x="66" y="38"/>
                    <a:pt x="64" y="33"/>
                    <a:pt x="61" y="29"/>
                  </a:cubicBezTo>
                  <a:cubicBezTo>
                    <a:pt x="57" y="25"/>
                    <a:pt x="52" y="23"/>
                    <a:pt x="4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52" y="69"/>
                    <a:pt x="57" y="67"/>
                    <a:pt x="61" y="63"/>
                  </a:cubicBezTo>
                  <a:cubicBezTo>
                    <a:pt x="64" y="58"/>
                    <a:pt x="66" y="53"/>
                    <a:pt x="66" y="4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7" name="Freeform 24"/>
            <p:cNvSpPr>
              <a:spLocks noEditPoints="1"/>
            </p:cNvSpPr>
            <p:nvPr userDrawn="1"/>
          </p:nvSpPr>
          <p:spPr bwMode="auto">
            <a:xfrm>
              <a:off x="3945936" y="2109709"/>
              <a:ext cx="51707" cy="83964"/>
            </a:xfrm>
            <a:custGeom>
              <a:avLst/>
              <a:gdLst/>
              <a:ahLst/>
              <a:cxnLst>
                <a:cxn ang="0">
                  <a:pos x="92" y="103"/>
                </a:cxn>
                <a:cxn ang="0">
                  <a:pos x="79" y="137"/>
                </a:cxn>
                <a:cxn ang="0">
                  <a:pos x="46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59"/>
                </a:cxn>
                <a:cxn ang="0">
                  <a:pos x="46" y="59"/>
                </a:cxn>
                <a:cxn ang="0">
                  <a:pos x="67" y="62"/>
                </a:cxn>
                <a:cxn ang="0">
                  <a:pos x="81" y="71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</a:cxnLst>
              <a:rect l="0" t="0" r="r" b="b"/>
              <a:pathLst>
                <a:path w="92" h="149">
                  <a:moveTo>
                    <a:pt x="92" y="103"/>
                  </a:moveTo>
                  <a:cubicBezTo>
                    <a:pt x="92" y="118"/>
                    <a:pt x="88" y="130"/>
                    <a:pt x="79" y="137"/>
                  </a:cubicBezTo>
                  <a:cubicBezTo>
                    <a:pt x="71" y="145"/>
                    <a:pt x="60" y="149"/>
                    <a:pt x="46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2"/>
                  </a:cubicBezTo>
                  <a:cubicBezTo>
                    <a:pt x="72" y="64"/>
                    <a:pt x="77" y="67"/>
                    <a:pt x="81" y="71"/>
                  </a:cubicBezTo>
                  <a:cubicBezTo>
                    <a:pt x="84" y="75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moveTo>
                    <a:pt x="67" y="104"/>
                  </a:move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8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20363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11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953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36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Разделите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 userDrawn="1"/>
        </p:nvSpPr>
        <p:spPr>
          <a:xfrm>
            <a:off x="3196958" y="0"/>
            <a:ext cx="1093407" cy="2302136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>
              <a:spcBef>
                <a:spcPts val="600"/>
              </a:spcBef>
            </a:pPr>
            <a:endParaRPr lang="ru-RU" sz="1400" kern="1200" dirty="0">
              <a:solidFill>
                <a:srgbClr val="3C3C3C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459015" y="1772940"/>
            <a:ext cx="5093370" cy="129602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313355" y="1344876"/>
            <a:ext cx="838429" cy="871297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20</a:t>
            </a:r>
          </a:p>
        </p:txBody>
      </p:sp>
      <p:sp>
        <p:nvSpPr>
          <p:cNvPr id="2" name="Прямоугольник 1"/>
          <p:cNvSpPr/>
          <p:nvPr userDrawn="1"/>
        </p:nvSpPr>
        <p:spPr>
          <a:xfrm flipV="1">
            <a:off x="3196958" y="2302134"/>
            <a:ext cx="1093407" cy="45558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>
              <a:spcBef>
                <a:spcPts val="600"/>
              </a:spcBef>
            </a:pPr>
            <a:endParaRPr lang="ru-RU" sz="1400" kern="1200" dirty="0">
              <a:solidFill>
                <a:srgbClr val="3C3C3C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650528" y="485780"/>
            <a:ext cx="1657427" cy="521490"/>
            <a:chOff x="3160369" y="1847854"/>
            <a:chExt cx="1150362" cy="361948"/>
          </a:xfrm>
        </p:grpSpPr>
        <p:sp>
          <p:nvSpPr>
            <p:cNvPr id="25" name="Freeform 5"/>
            <p:cNvSpPr>
              <a:spLocks noEditPoints="1"/>
            </p:cNvSpPr>
            <p:nvPr userDrawn="1"/>
          </p:nvSpPr>
          <p:spPr bwMode="auto">
            <a:xfrm>
              <a:off x="3587307" y="1912606"/>
              <a:ext cx="84913" cy="132825"/>
            </a:xfrm>
            <a:custGeom>
              <a:avLst/>
              <a:gdLst/>
              <a:ahLst/>
              <a:cxnLst>
                <a:cxn ang="0">
                  <a:pos x="130" y="18"/>
                </a:cxn>
                <a:cxn ang="0">
                  <a:pos x="106" y="5"/>
                </a:cxn>
                <a:cxn ang="0">
                  <a:pos x="75" y="0"/>
                </a:cxn>
                <a:cxn ang="0">
                  <a:pos x="0" y="0"/>
                </a:cxn>
                <a:cxn ang="0">
                  <a:pos x="0" y="236"/>
                </a:cxn>
                <a:cxn ang="0">
                  <a:pos x="50" y="236"/>
                </a:cxn>
                <a:cxn ang="0">
                  <a:pos x="50" y="150"/>
                </a:cxn>
                <a:cxn ang="0">
                  <a:pos x="78" y="150"/>
                </a:cxn>
                <a:cxn ang="0">
                  <a:pos x="109" y="145"/>
                </a:cxn>
                <a:cxn ang="0">
                  <a:pos x="132" y="130"/>
                </a:cxn>
                <a:cxn ang="0">
                  <a:pos x="146" y="106"/>
                </a:cxn>
                <a:cxn ang="0">
                  <a:pos x="151" y="75"/>
                </a:cxn>
                <a:cxn ang="0">
                  <a:pos x="146" y="41"/>
                </a:cxn>
                <a:cxn ang="0">
                  <a:pos x="130" y="18"/>
                </a:cxn>
                <a:cxn ang="0">
                  <a:pos x="95" y="98"/>
                </a:cxn>
                <a:cxn ang="0">
                  <a:pos x="76" y="104"/>
                </a:cxn>
                <a:cxn ang="0">
                  <a:pos x="50" y="104"/>
                </a:cxn>
                <a:cxn ang="0">
                  <a:pos x="50" y="46"/>
                </a:cxn>
                <a:cxn ang="0">
                  <a:pos x="75" y="46"/>
                </a:cxn>
                <a:cxn ang="0">
                  <a:pos x="96" y="52"/>
                </a:cxn>
                <a:cxn ang="0">
                  <a:pos x="103" y="74"/>
                </a:cxn>
                <a:cxn ang="0">
                  <a:pos x="95" y="98"/>
                </a:cxn>
              </a:cxnLst>
              <a:rect l="0" t="0" r="r" b="b"/>
              <a:pathLst>
                <a:path w="151" h="236">
                  <a:moveTo>
                    <a:pt x="130" y="18"/>
                  </a:moveTo>
                  <a:cubicBezTo>
                    <a:pt x="123" y="12"/>
                    <a:pt x="115" y="8"/>
                    <a:pt x="106" y="5"/>
                  </a:cubicBezTo>
                  <a:cubicBezTo>
                    <a:pt x="97" y="2"/>
                    <a:pt x="86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50" y="236"/>
                    <a:pt x="50" y="236"/>
                    <a:pt x="50" y="236"/>
                  </a:cubicBezTo>
                  <a:cubicBezTo>
                    <a:pt x="50" y="150"/>
                    <a:pt x="50" y="150"/>
                    <a:pt x="50" y="150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89" y="150"/>
                    <a:pt x="99" y="148"/>
                    <a:pt x="109" y="145"/>
                  </a:cubicBezTo>
                  <a:cubicBezTo>
                    <a:pt x="117" y="141"/>
                    <a:pt x="125" y="136"/>
                    <a:pt x="132" y="130"/>
                  </a:cubicBezTo>
                  <a:cubicBezTo>
                    <a:pt x="138" y="123"/>
                    <a:pt x="143" y="115"/>
                    <a:pt x="146" y="106"/>
                  </a:cubicBezTo>
                  <a:cubicBezTo>
                    <a:pt x="150" y="96"/>
                    <a:pt x="151" y="86"/>
                    <a:pt x="151" y="75"/>
                  </a:cubicBezTo>
                  <a:cubicBezTo>
                    <a:pt x="151" y="62"/>
                    <a:pt x="149" y="51"/>
                    <a:pt x="146" y="41"/>
                  </a:cubicBezTo>
                  <a:cubicBezTo>
                    <a:pt x="142" y="32"/>
                    <a:pt x="137" y="24"/>
                    <a:pt x="130" y="18"/>
                  </a:cubicBezTo>
                  <a:close/>
                  <a:moveTo>
                    <a:pt x="95" y="98"/>
                  </a:moveTo>
                  <a:cubicBezTo>
                    <a:pt x="89" y="102"/>
                    <a:pt x="83" y="104"/>
                    <a:pt x="76" y="104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84" y="46"/>
                    <a:pt x="91" y="48"/>
                    <a:pt x="96" y="52"/>
                  </a:cubicBezTo>
                  <a:cubicBezTo>
                    <a:pt x="101" y="57"/>
                    <a:pt x="103" y="64"/>
                    <a:pt x="103" y="74"/>
                  </a:cubicBezTo>
                  <a:cubicBezTo>
                    <a:pt x="103" y="85"/>
                    <a:pt x="100" y="93"/>
                    <a:pt x="95" y="98"/>
                  </a:cubicBez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6" name="Freeform 6"/>
            <p:cNvSpPr>
              <a:spLocks noEditPoints="1"/>
            </p:cNvSpPr>
            <p:nvPr userDrawn="1"/>
          </p:nvSpPr>
          <p:spPr bwMode="auto">
            <a:xfrm>
              <a:off x="3692382" y="1912132"/>
              <a:ext cx="85151" cy="134485"/>
            </a:xfrm>
            <a:custGeom>
              <a:avLst/>
              <a:gdLst/>
              <a:ahLst/>
              <a:cxnLst>
                <a:cxn ang="0">
                  <a:pos x="133" y="24"/>
                </a:cxn>
                <a:cxn ang="0">
                  <a:pos x="110" y="6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8" y="24"/>
                </a:cxn>
                <a:cxn ang="0">
                  <a:pos x="5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5" y="190"/>
                </a:cxn>
                <a:cxn ang="0">
                  <a:pos x="18" y="215"/>
                </a:cxn>
                <a:cxn ang="0">
                  <a:pos x="42" y="233"/>
                </a:cxn>
                <a:cxn ang="0">
                  <a:pos x="76" y="239"/>
                </a:cxn>
                <a:cxn ang="0">
                  <a:pos x="107" y="234"/>
                </a:cxn>
                <a:cxn ang="0">
                  <a:pos x="130" y="219"/>
                </a:cxn>
                <a:cxn ang="0">
                  <a:pos x="146" y="195"/>
                </a:cxn>
                <a:cxn ang="0">
                  <a:pos x="152" y="163"/>
                </a:cxn>
                <a:cxn ang="0">
                  <a:pos x="152" y="75"/>
                </a:cxn>
                <a:cxn ang="0">
                  <a:pos x="147" y="48"/>
                </a:cxn>
                <a:cxn ang="0">
                  <a:pos x="133" y="24"/>
                </a:cxn>
                <a:cxn ang="0">
                  <a:pos x="102" y="166"/>
                </a:cxn>
                <a:cxn ang="0">
                  <a:pos x="95" y="185"/>
                </a:cxn>
                <a:cxn ang="0">
                  <a:pos x="76" y="192"/>
                </a:cxn>
                <a:cxn ang="0">
                  <a:pos x="56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  <a:cxn ang="0">
                  <a:pos x="56" y="56"/>
                </a:cxn>
                <a:cxn ang="0">
                  <a:pos x="64" y="50"/>
                </a:cxn>
                <a:cxn ang="0">
                  <a:pos x="76" y="47"/>
                </a:cxn>
                <a:cxn ang="0">
                  <a:pos x="89" y="50"/>
                </a:cxn>
                <a:cxn ang="0">
                  <a:pos x="97" y="57"/>
                </a:cxn>
                <a:cxn ang="0">
                  <a:pos x="101" y="65"/>
                </a:cxn>
                <a:cxn ang="0">
                  <a:pos x="102" y="73"/>
                </a:cxn>
                <a:cxn ang="0">
                  <a:pos x="102" y="166"/>
                </a:cxn>
              </a:cxnLst>
              <a:rect l="0" t="0" r="r" b="b"/>
              <a:pathLst>
                <a:path w="152" h="239">
                  <a:moveTo>
                    <a:pt x="133" y="24"/>
                  </a:moveTo>
                  <a:cubicBezTo>
                    <a:pt x="127" y="16"/>
                    <a:pt x="119" y="11"/>
                    <a:pt x="110" y="6"/>
                  </a:cubicBezTo>
                  <a:cubicBezTo>
                    <a:pt x="100" y="2"/>
                    <a:pt x="89" y="0"/>
                    <a:pt x="76" y="0"/>
                  </a:cubicBezTo>
                  <a:cubicBezTo>
                    <a:pt x="63" y="0"/>
                    <a:pt x="51" y="2"/>
                    <a:pt x="41" y="7"/>
                  </a:cubicBezTo>
                  <a:cubicBezTo>
                    <a:pt x="32" y="11"/>
                    <a:pt x="24" y="17"/>
                    <a:pt x="18" y="24"/>
                  </a:cubicBezTo>
                  <a:cubicBezTo>
                    <a:pt x="12" y="32"/>
                    <a:pt x="7" y="40"/>
                    <a:pt x="5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5" y="190"/>
                  </a:cubicBezTo>
                  <a:cubicBezTo>
                    <a:pt x="8" y="200"/>
                    <a:pt x="12" y="208"/>
                    <a:pt x="18" y="215"/>
                  </a:cubicBezTo>
                  <a:cubicBezTo>
                    <a:pt x="24" y="223"/>
                    <a:pt x="32" y="228"/>
                    <a:pt x="42" y="233"/>
                  </a:cubicBezTo>
                  <a:cubicBezTo>
                    <a:pt x="51" y="237"/>
                    <a:pt x="63" y="239"/>
                    <a:pt x="76" y="239"/>
                  </a:cubicBezTo>
                  <a:cubicBezTo>
                    <a:pt x="88" y="239"/>
                    <a:pt x="98" y="237"/>
                    <a:pt x="107" y="234"/>
                  </a:cubicBezTo>
                  <a:cubicBezTo>
                    <a:pt x="116" y="231"/>
                    <a:pt x="124" y="225"/>
                    <a:pt x="130" y="219"/>
                  </a:cubicBezTo>
                  <a:cubicBezTo>
                    <a:pt x="137" y="212"/>
                    <a:pt x="142" y="204"/>
                    <a:pt x="146" y="195"/>
                  </a:cubicBezTo>
                  <a:cubicBezTo>
                    <a:pt x="150" y="185"/>
                    <a:pt x="152" y="175"/>
                    <a:pt x="152" y="163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2" y="66"/>
                    <a:pt x="150" y="57"/>
                    <a:pt x="147" y="48"/>
                  </a:cubicBezTo>
                  <a:cubicBezTo>
                    <a:pt x="144" y="39"/>
                    <a:pt x="139" y="31"/>
                    <a:pt x="133" y="24"/>
                  </a:cubicBezTo>
                  <a:close/>
                  <a:moveTo>
                    <a:pt x="102" y="166"/>
                  </a:moveTo>
                  <a:cubicBezTo>
                    <a:pt x="102" y="174"/>
                    <a:pt x="100" y="180"/>
                    <a:pt x="95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7" y="192"/>
                    <a:pt x="60" y="189"/>
                    <a:pt x="56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ubicBezTo>
                    <a:pt x="52" y="61"/>
                    <a:pt x="53" y="59"/>
                    <a:pt x="56" y="56"/>
                  </a:cubicBezTo>
                  <a:cubicBezTo>
                    <a:pt x="58" y="54"/>
                    <a:pt x="60" y="51"/>
                    <a:pt x="64" y="50"/>
                  </a:cubicBezTo>
                  <a:cubicBezTo>
                    <a:pt x="67" y="48"/>
                    <a:pt x="72" y="47"/>
                    <a:pt x="76" y="47"/>
                  </a:cubicBezTo>
                  <a:cubicBezTo>
                    <a:pt x="81" y="47"/>
                    <a:pt x="86" y="48"/>
                    <a:pt x="89" y="50"/>
                  </a:cubicBezTo>
                  <a:cubicBezTo>
                    <a:pt x="92" y="52"/>
                    <a:pt x="95" y="54"/>
                    <a:pt x="97" y="57"/>
                  </a:cubicBezTo>
                  <a:cubicBezTo>
                    <a:pt x="99" y="60"/>
                    <a:pt x="100" y="63"/>
                    <a:pt x="101" y="65"/>
                  </a:cubicBezTo>
                  <a:cubicBezTo>
                    <a:pt x="102" y="68"/>
                    <a:pt x="102" y="71"/>
                    <a:pt x="102" y="73"/>
                  </a:cubicBezTo>
                  <a:lnTo>
                    <a:pt x="102" y="166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7" name="Freeform 7"/>
            <p:cNvSpPr>
              <a:spLocks/>
            </p:cNvSpPr>
            <p:nvPr userDrawn="1"/>
          </p:nvSpPr>
          <p:spPr bwMode="auto">
            <a:xfrm>
              <a:off x="3804097" y="1912132"/>
              <a:ext cx="83965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3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7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4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1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6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8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3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1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1" y="180"/>
                    <a:pt x="4" y="190"/>
                  </a:cubicBezTo>
                  <a:cubicBezTo>
                    <a:pt x="7" y="199"/>
                    <a:pt x="12" y="208"/>
                    <a:pt x="17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0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4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8" y="190"/>
                    <a:pt x="82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8" name="Freeform 8"/>
            <p:cNvSpPr>
              <a:spLocks/>
            </p:cNvSpPr>
            <p:nvPr userDrawn="1"/>
          </p:nvSpPr>
          <p:spPr bwMode="auto">
            <a:xfrm>
              <a:off x="3911069" y="1912132"/>
              <a:ext cx="84202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4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8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5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2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7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9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4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4" y="190"/>
                  </a:cubicBezTo>
                  <a:cubicBezTo>
                    <a:pt x="7" y="199"/>
                    <a:pt x="12" y="208"/>
                    <a:pt x="18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1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5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9" name="Freeform 9"/>
            <p:cNvSpPr>
              <a:spLocks/>
            </p:cNvSpPr>
            <p:nvPr userDrawn="1"/>
          </p:nvSpPr>
          <p:spPr bwMode="auto">
            <a:xfrm>
              <a:off x="4021836" y="1912606"/>
              <a:ext cx="76849" cy="132825"/>
            </a:xfrm>
            <a:custGeom>
              <a:avLst/>
              <a:gdLst/>
              <a:ahLst/>
              <a:cxnLst>
                <a:cxn ang="0">
                  <a:pos x="0" y="560"/>
                </a:cxn>
                <a:cxn ang="0">
                  <a:pos x="324" y="560"/>
                </a:cxn>
                <a:cxn ang="0">
                  <a:pos x="324" y="451"/>
                </a:cxn>
                <a:cxn ang="0">
                  <a:pos x="115" y="451"/>
                </a:cxn>
                <a:cxn ang="0">
                  <a:pos x="115" y="332"/>
                </a:cxn>
                <a:cxn ang="0">
                  <a:pos x="295" y="332"/>
                </a:cxn>
                <a:cxn ang="0">
                  <a:pos x="295" y="226"/>
                </a:cxn>
                <a:cxn ang="0">
                  <a:pos x="115" y="226"/>
                </a:cxn>
                <a:cxn ang="0">
                  <a:pos x="115" y="109"/>
                </a:cxn>
                <a:cxn ang="0">
                  <a:pos x="324" y="109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560"/>
                </a:cxn>
              </a:cxnLst>
              <a:rect l="0" t="0" r="r" b="b"/>
              <a:pathLst>
                <a:path w="324" h="560">
                  <a:moveTo>
                    <a:pt x="0" y="560"/>
                  </a:moveTo>
                  <a:lnTo>
                    <a:pt x="324" y="560"/>
                  </a:lnTo>
                  <a:lnTo>
                    <a:pt x="324" y="451"/>
                  </a:lnTo>
                  <a:lnTo>
                    <a:pt x="115" y="451"/>
                  </a:lnTo>
                  <a:lnTo>
                    <a:pt x="115" y="332"/>
                  </a:lnTo>
                  <a:lnTo>
                    <a:pt x="295" y="332"/>
                  </a:lnTo>
                  <a:lnTo>
                    <a:pt x="295" y="226"/>
                  </a:lnTo>
                  <a:lnTo>
                    <a:pt x="115" y="226"/>
                  </a:lnTo>
                  <a:lnTo>
                    <a:pt x="115" y="109"/>
                  </a:lnTo>
                  <a:lnTo>
                    <a:pt x="324" y="109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0" y="560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0" name="Freeform 10"/>
            <p:cNvSpPr>
              <a:spLocks/>
            </p:cNvSpPr>
            <p:nvPr userDrawn="1"/>
          </p:nvSpPr>
          <p:spPr bwMode="auto">
            <a:xfrm>
              <a:off x="4113865" y="1912606"/>
              <a:ext cx="83965" cy="132825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118" y="107"/>
                </a:cxn>
                <a:cxn ang="0">
                  <a:pos x="118" y="560"/>
                </a:cxn>
                <a:cxn ang="0">
                  <a:pos x="234" y="560"/>
                </a:cxn>
                <a:cxn ang="0">
                  <a:pos x="234" y="107"/>
                </a:cxn>
                <a:cxn ang="0">
                  <a:pos x="354" y="107"/>
                </a:cxn>
                <a:cxn ang="0">
                  <a:pos x="354" y="0"/>
                </a:cxn>
                <a:cxn ang="0">
                  <a:pos x="0" y="0"/>
                </a:cxn>
                <a:cxn ang="0">
                  <a:pos x="0" y="107"/>
                </a:cxn>
              </a:cxnLst>
              <a:rect l="0" t="0" r="r" b="b"/>
              <a:pathLst>
                <a:path w="354" h="560">
                  <a:moveTo>
                    <a:pt x="0" y="107"/>
                  </a:moveTo>
                  <a:lnTo>
                    <a:pt x="118" y="107"/>
                  </a:lnTo>
                  <a:lnTo>
                    <a:pt x="118" y="560"/>
                  </a:lnTo>
                  <a:lnTo>
                    <a:pt x="234" y="560"/>
                  </a:lnTo>
                  <a:lnTo>
                    <a:pt x="234" y="107"/>
                  </a:lnTo>
                  <a:lnTo>
                    <a:pt x="354" y="107"/>
                  </a:lnTo>
                  <a:lnTo>
                    <a:pt x="354" y="0"/>
                  </a:lnTo>
                  <a:lnTo>
                    <a:pt x="0" y="0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1" name="Freeform 11"/>
            <p:cNvSpPr>
              <a:spLocks/>
            </p:cNvSpPr>
            <p:nvPr userDrawn="1"/>
          </p:nvSpPr>
          <p:spPr bwMode="auto">
            <a:xfrm>
              <a:off x="4220362" y="1912606"/>
              <a:ext cx="90369" cy="132825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116" y="325"/>
                </a:cxn>
                <a:cxn ang="0">
                  <a:pos x="116" y="325"/>
                </a:cxn>
                <a:cxn ang="0">
                  <a:pos x="116" y="0"/>
                </a:cxn>
                <a:cxn ang="0">
                  <a:pos x="0" y="0"/>
                </a:cxn>
                <a:cxn ang="0">
                  <a:pos x="0" y="560"/>
                </a:cxn>
                <a:cxn ang="0">
                  <a:pos x="109" y="560"/>
                </a:cxn>
                <a:cxn ang="0">
                  <a:pos x="265" y="256"/>
                </a:cxn>
                <a:cxn ang="0">
                  <a:pos x="265" y="256"/>
                </a:cxn>
                <a:cxn ang="0">
                  <a:pos x="265" y="560"/>
                </a:cxn>
                <a:cxn ang="0">
                  <a:pos x="381" y="560"/>
                </a:cxn>
                <a:cxn ang="0">
                  <a:pos x="381" y="0"/>
                </a:cxn>
                <a:cxn ang="0">
                  <a:pos x="277" y="0"/>
                </a:cxn>
              </a:cxnLst>
              <a:rect l="0" t="0" r="r" b="b"/>
              <a:pathLst>
                <a:path w="381" h="560">
                  <a:moveTo>
                    <a:pt x="277" y="0"/>
                  </a:moveTo>
                  <a:lnTo>
                    <a:pt x="116" y="325"/>
                  </a:lnTo>
                  <a:lnTo>
                    <a:pt x="116" y="325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560"/>
                  </a:lnTo>
                  <a:lnTo>
                    <a:pt x="109" y="560"/>
                  </a:lnTo>
                  <a:lnTo>
                    <a:pt x="265" y="256"/>
                  </a:lnTo>
                  <a:lnTo>
                    <a:pt x="265" y="256"/>
                  </a:lnTo>
                  <a:lnTo>
                    <a:pt x="265" y="560"/>
                  </a:lnTo>
                  <a:lnTo>
                    <a:pt x="381" y="560"/>
                  </a:lnTo>
                  <a:lnTo>
                    <a:pt x="381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grpSp>
          <p:nvGrpSpPr>
            <p:cNvPr id="32" name="Группа 84"/>
            <p:cNvGrpSpPr/>
            <p:nvPr userDrawn="1"/>
          </p:nvGrpSpPr>
          <p:grpSpPr>
            <a:xfrm>
              <a:off x="3160369" y="1847854"/>
              <a:ext cx="361475" cy="361948"/>
              <a:chOff x="3160369" y="1847854"/>
              <a:chExt cx="361475" cy="361948"/>
            </a:xfrm>
          </p:grpSpPr>
          <p:sp>
            <p:nvSpPr>
              <p:cNvPr id="39" name="Freeform 12"/>
              <p:cNvSpPr>
                <a:spLocks/>
              </p:cNvSpPr>
              <p:nvPr userDrawn="1"/>
            </p:nvSpPr>
            <p:spPr bwMode="auto">
              <a:xfrm>
                <a:off x="3272559" y="1956486"/>
                <a:ext cx="135909" cy="253316"/>
              </a:xfrm>
              <a:custGeom>
                <a:avLst/>
                <a:gdLst/>
                <a:ahLst/>
                <a:cxnLst>
                  <a:cxn ang="0">
                    <a:pos x="187" y="0"/>
                  </a:cxn>
                  <a:cxn ang="0">
                    <a:pos x="0" y="426"/>
                  </a:cxn>
                  <a:cxn ang="0">
                    <a:pos x="122" y="450"/>
                  </a:cxn>
                  <a:cxn ang="0">
                    <a:pos x="242" y="427"/>
                  </a:cxn>
                  <a:cxn ang="0">
                    <a:pos x="196" y="2"/>
                  </a:cxn>
                  <a:cxn ang="0">
                    <a:pos x="187" y="0"/>
                  </a:cxn>
                </a:cxnLst>
                <a:rect l="0" t="0" r="r" b="b"/>
                <a:pathLst>
                  <a:path w="242" h="450">
                    <a:moveTo>
                      <a:pt x="187" y="0"/>
                    </a:moveTo>
                    <a:cubicBezTo>
                      <a:pt x="0" y="426"/>
                      <a:pt x="0" y="426"/>
                      <a:pt x="0" y="426"/>
                    </a:cubicBezTo>
                    <a:cubicBezTo>
                      <a:pt x="37" y="442"/>
                      <a:pt x="79" y="450"/>
                      <a:pt x="122" y="450"/>
                    </a:cubicBezTo>
                    <a:cubicBezTo>
                      <a:pt x="165" y="450"/>
                      <a:pt x="205" y="442"/>
                      <a:pt x="242" y="427"/>
                    </a:cubicBezTo>
                    <a:cubicBezTo>
                      <a:pt x="196" y="2"/>
                      <a:pt x="196" y="2"/>
                      <a:pt x="196" y="2"/>
                    </a:cubicBezTo>
                    <a:cubicBezTo>
                      <a:pt x="193" y="2"/>
                      <a:pt x="190" y="1"/>
                      <a:pt x="187" y="0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40" name="Freeform 13"/>
              <p:cNvSpPr>
                <a:spLocks/>
              </p:cNvSpPr>
              <p:nvPr userDrawn="1"/>
            </p:nvSpPr>
            <p:spPr bwMode="auto">
              <a:xfrm>
                <a:off x="3167722" y="1949845"/>
                <a:ext cx="201847" cy="237425"/>
              </a:xfrm>
              <a:custGeom>
                <a:avLst/>
                <a:gdLst/>
                <a:ahLst/>
                <a:cxnLst>
                  <a:cxn ang="0">
                    <a:pos x="353" y="0"/>
                  </a:cxn>
                  <a:cxn ang="0">
                    <a:pos x="0" y="232"/>
                  </a:cxn>
                  <a:cxn ang="0">
                    <a:pos x="153" y="422"/>
                  </a:cxn>
                  <a:cxn ang="0">
                    <a:pos x="360" y="6"/>
                  </a:cxn>
                  <a:cxn ang="0">
                    <a:pos x="353" y="0"/>
                  </a:cxn>
                </a:cxnLst>
                <a:rect l="0" t="0" r="r" b="b"/>
                <a:pathLst>
                  <a:path w="360" h="422">
                    <a:moveTo>
                      <a:pt x="353" y="0"/>
                    </a:moveTo>
                    <a:cubicBezTo>
                      <a:pt x="0" y="232"/>
                      <a:pt x="0" y="232"/>
                      <a:pt x="0" y="232"/>
                    </a:cubicBezTo>
                    <a:cubicBezTo>
                      <a:pt x="25" y="313"/>
                      <a:pt x="80" y="381"/>
                      <a:pt x="153" y="422"/>
                    </a:cubicBezTo>
                    <a:cubicBezTo>
                      <a:pt x="360" y="6"/>
                      <a:pt x="360" y="6"/>
                      <a:pt x="360" y="6"/>
                    </a:cubicBezTo>
                    <a:cubicBezTo>
                      <a:pt x="357" y="4"/>
                      <a:pt x="355" y="2"/>
                      <a:pt x="353" y="0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41" name="Freeform 14"/>
              <p:cNvSpPr>
                <a:spLocks/>
              </p:cNvSpPr>
              <p:nvPr userDrawn="1"/>
            </p:nvSpPr>
            <p:spPr bwMode="auto">
              <a:xfrm>
                <a:off x="3391627" y="1953165"/>
                <a:ext cx="122863" cy="23410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6" y="416"/>
                  </a:cxn>
                  <a:cxn ang="0">
                    <a:pos x="219" y="225"/>
                  </a:cxn>
                  <a:cxn ang="0">
                    <a:pos x="10" y="0"/>
                  </a:cxn>
                  <a:cxn ang="0">
                    <a:pos x="0" y="5"/>
                  </a:cxn>
                </a:cxnLst>
                <a:rect l="0" t="0" r="r" b="b"/>
                <a:pathLst>
                  <a:path w="219" h="416">
                    <a:moveTo>
                      <a:pt x="0" y="5"/>
                    </a:moveTo>
                    <a:cubicBezTo>
                      <a:pt x="66" y="416"/>
                      <a:pt x="66" y="416"/>
                      <a:pt x="66" y="416"/>
                    </a:cubicBezTo>
                    <a:cubicBezTo>
                      <a:pt x="139" y="376"/>
                      <a:pt x="195" y="307"/>
                      <a:pt x="219" y="22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3" y="4"/>
                      <a:pt x="0" y="5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42" name="Freeform 15"/>
              <p:cNvSpPr>
                <a:spLocks/>
              </p:cNvSpPr>
              <p:nvPr userDrawn="1"/>
            </p:nvSpPr>
            <p:spPr bwMode="auto">
              <a:xfrm>
                <a:off x="3206383" y="1847854"/>
                <a:ext cx="162237" cy="78272"/>
              </a:xfrm>
              <a:custGeom>
                <a:avLst/>
                <a:gdLst/>
                <a:ahLst/>
                <a:cxnLst>
                  <a:cxn ang="0">
                    <a:pos x="289" y="118"/>
                  </a:cxn>
                  <a:cxn ang="0">
                    <a:pos x="221" y="0"/>
                  </a:cxn>
                  <a:cxn ang="0">
                    <a:pos x="0" y="106"/>
                  </a:cxn>
                  <a:cxn ang="0">
                    <a:pos x="274" y="139"/>
                  </a:cxn>
                  <a:cxn ang="0">
                    <a:pos x="289" y="118"/>
                  </a:cxn>
                </a:cxnLst>
                <a:rect l="0" t="0" r="r" b="b"/>
                <a:pathLst>
                  <a:path w="289" h="139">
                    <a:moveTo>
                      <a:pt x="289" y="118"/>
                    </a:moveTo>
                    <a:cubicBezTo>
                      <a:pt x="221" y="0"/>
                      <a:pt x="221" y="0"/>
                      <a:pt x="221" y="0"/>
                    </a:cubicBezTo>
                    <a:cubicBezTo>
                      <a:pt x="134" y="5"/>
                      <a:pt x="55" y="45"/>
                      <a:pt x="0" y="106"/>
                    </a:cubicBezTo>
                    <a:cubicBezTo>
                      <a:pt x="274" y="139"/>
                      <a:pt x="274" y="139"/>
                      <a:pt x="274" y="139"/>
                    </a:cubicBezTo>
                    <a:cubicBezTo>
                      <a:pt x="277" y="131"/>
                      <a:pt x="282" y="123"/>
                      <a:pt x="289" y="118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43" name="Freeform 16"/>
              <p:cNvSpPr>
                <a:spLocks/>
              </p:cNvSpPr>
              <p:nvPr userDrawn="1"/>
            </p:nvSpPr>
            <p:spPr bwMode="auto">
              <a:xfrm>
                <a:off x="3403961" y="1924466"/>
                <a:ext cx="117883" cy="132351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7" y="17"/>
                  </a:cxn>
                  <a:cxn ang="0">
                    <a:pos x="0" y="40"/>
                  </a:cxn>
                  <a:cxn ang="0">
                    <a:pos x="206" y="235"/>
                  </a:cxn>
                  <a:cxn ang="0">
                    <a:pos x="210" y="185"/>
                  </a:cxn>
                  <a:cxn ang="0">
                    <a:pos x="151" y="0"/>
                  </a:cxn>
                </a:cxnLst>
                <a:rect l="0" t="0" r="r" b="b"/>
                <a:pathLst>
                  <a:path w="210" h="235">
                    <a:moveTo>
                      <a:pt x="151" y="0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7" y="25"/>
                      <a:pt x="4" y="33"/>
                      <a:pt x="0" y="40"/>
                    </a:cubicBezTo>
                    <a:cubicBezTo>
                      <a:pt x="206" y="235"/>
                      <a:pt x="206" y="235"/>
                      <a:pt x="206" y="235"/>
                    </a:cubicBezTo>
                    <a:cubicBezTo>
                      <a:pt x="209" y="219"/>
                      <a:pt x="210" y="202"/>
                      <a:pt x="210" y="185"/>
                    </a:cubicBezTo>
                    <a:cubicBezTo>
                      <a:pt x="210" y="116"/>
                      <a:pt x="188" y="52"/>
                      <a:pt x="151" y="0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61" name="Freeform 17"/>
              <p:cNvSpPr>
                <a:spLocks/>
              </p:cNvSpPr>
              <p:nvPr userDrawn="1"/>
            </p:nvSpPr>
            <p:spPr bwMode="auto">
              <a:xfrm>
                <a:off x="3160369" y="1926600"/>
                <a:ext cx="200187" cy="131876"/>
              </a:xfrm>
              <a:custGeom>
                <a:avLst/>
                <a:gdLst/>
                <a:ahLst/>
                <a:cxnLst>
                  <a:cxn ang="0">
                    <a:pos x="355" y="16"/>
                  </a:cxn>
                  <a:cxn ang="0">
                    <a:pos x="56" y="0"/>
                  </a:cxn>
                  <a:cxn ang="0">
                    <a:pos x="0" y="181"/>
                  </a:cxn>
                  <a:cxn ang="0">
                    <a:pos x="5" y="234"/>
                  </a:cxn>
                  <a:cxn ang="0">
                    <a:pos x="357" y="27"/>
                  </a:cxn>
                  <a:cxn ang="0">
                    <a:pos x="355" y="16"/>
                  </a:cxn>
                </a:cxnLst>
                <a:rect l="0" t="0" r="r" b="b"/>
                <a:pathLst>
                  <a:path w="357" h="234">
                    <a:moveTo>
                      <a:pt x="355" y="16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21" y="52"/>
                      <a:pt x="0" y="114"/>
                      <a:pt x="0" y="181"/>
                    </a:cubicBezTo>
                    <a:cubicBezTo>
                      <a:pt x="0" y="199"/>
                      <a:pt x="2" y="217"/>
                      <a:pt x="5" y="234"/>
                    </a:cubicBezTo>
                    <a:cubicBezTo>
                      <a:pt x="357" y="27"/>
                      <a:pt x="357" y="27"/>
                      <a:pt x="357" y="27"/>
                    </a:cubicBezTo>
                    <a:cubicBezTo>
                      <a:pt x="356" y="23"/>
                      <a:pt x="355" y="20"/>
                      <a:pt x="355" y="16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62" name="Freeform 18"/>
              <p:cNvSpPr>
                <a:spLocks/>
              </p:cNvSpPr>
              <p:nvPr userDrawn="1"/>
            </p:nvSpPr>
            <p:spPr bwMode="auto">
              <a:xfrm>
                <a:off x="3352729" y="1847854"/>
                <a:ext cx="122389" cy="75900"/>
              </a:xfrm>
              <a:custGeom>
                <a:avLst/>
                <a:gdLst/>
                <a:ahLst/>
                <a:cxnLst>
                  <a:cxn ang="0">
                    <a:pos x="56" y="108"/>
                  </a:cxn>
                  <a:cxn ang="0">
                    <a:pos x="95" y="135"/>
                  </a:cxn>
                  <a:cxn ang="0">
                    <a:pos x="218" y="105"/>
                  </a:cxn>
                  <a:cxn ang="0">
                    <a:pos x="0" y="0"/>
                  </a:cxn>
                  <a:cxn ang="0">
                    <a:pos x="45" y="109"/>
                  </a:cxn>
                  <a:cxn ang="0">
                    <a:pos x="56" y="108"/>
                  </a:cxn>
                </a:cxnLst>
                <a:rect l="0" t="0" r="r" b="b"/>
                <a:pathLst>
                  <a:path w="218" h="135">
                    <a:moveTo>
                      <a:pt x="56" y="108"/>
                    </a:moveTo>
                    <a:cubicBezTo>
                      <a:pt x="74" y="108"/>
                      <a:pt x="89" y="119"/>
                      <a:pt x="95" y="135"/>
                    </a:cubicBezTo>
                    <a:cubicBezTo>
                      <a:pt x="218" y="105"/>
                      <a:pt x="218" y="105"/>
                      <a:pt x="218" y="105"/>
                    </a:cubicBezTo>
                    <a:cubicBezTo>
                      <a:pt x="164" y="45"/>
                      <a:pt x="86" y="5"/>
                      <a:pt x="0" y="0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49" y="108"/>
                      <a:pt x="52" y="108"/>
                      <a:pt x="56" y="108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</p:grpSp>
        <p:sp>
          <p:nvSpPr>
            <p:cNvPr id="33" name="Freeform 19"/>
            <p:cNvSpPr>
              <a:spLocks/>
            </p:cNvSpPr>
            <p:nvPr userDrawn="1"/>
          </p:nvSpPr>
          <p:spPr bwMode="auto">
            <a:xfrm>
              <a:off x="3587307" y="2109235"/>
              <a:ext cx="50521" cy="84913"/>
            </a:xfrm>
            <a:custGeom>
              <a:avLst/>
              <a:gdLst/>
              <a:ahLst/>
              <a:cxnLst>
                <a:cxn ang="0">
                  <a:pos x="90" y="118"/>
                </a:cxn>
                <a:cxn ang="0">
                  <a:pos x="75" y="143"/>
                </a:cxn>
                <a:cxn ang="0">
                  <a:pos x="46" y="151"/>
                </a:cxn>
                <a:cxn ang="0">
                  <a:pos x="26" y="148"/>
                </a:cxn>
                <a:cxn ang="0">
                  <a:pos x="12" y="138"/>
                </a:cxn>
                <a:cxn ang="0">
                  <a:pos x="3" y="123"/>
                </a:cxn>
                <a:cxn ang="0">
                  <a:pos x="0" y="104"/>
                </a:cxn>
                <a:cxn ang="0">
                  <a:pos x="0" y="46"/>
                </a:cxn>
                <a:cxn ang="0">
                  <a:pos x="3" y="29"/>
                </a:cxn>
                <a:cxn ang="0">
                  <a:pos x="12" y="14"/>
                </a:cxn>
                <a:cxn ang="0">
                  <a:pos x="26" y="4"/>
                </a:cxn>
                <a:cxn ang="0">
                  <a:pos x="46" y="0"/>
                </a:cxn>
                <a:cxn ang="0">
                  <a:pos x="75" y="10"/>
                </a:cxn>
                <a:cxn ang="0">
                  <a:pos x="90" y="33"/>
                </a:cxn>
                <a:cxn ang="0">
                  <a:pos x="67" y="41"/>
                </a:cxn>
                <a:cxn ang="0">
                  <a:pos x="65" y="35"/>
                </a:cxn>
                <a:cxn ang="0">
                  <a:pos x="61" y="29"/>
                </a:cxn>
                <a:cxn ang="0">
                  <a:pos x="55" y="25"/>
                </a:cxn>
                <a:cxn ang="0">
                  <a:pos x="46" y="24"/>
                </a:cxn>
                <a:cxn ang="0">
                  <a:pos x="37" y="26"/>
                </a:cxn>
                <a:cxn ang="0">
                  <a:pos x="30" y="31"/>
                </a:cxn>
                <a:cxn ang="0">
                  <a:pos x="26" y="38"/>
                </a:cxn>
                <a:cxn ang="0">
                  <a:pos x="25" y="45"/>
                </a:cxn>
                <a:cxn ang="0">
                  <a:pos x="25" y="105"/>
                </a:cxn>
                <a:cxn ang="0">
                  <a:pos x="26" y="114"/>
                </a:cxn>
                <a:cxn ang="0">
                  <a:pos x="30" y="121"/>
                </a:cxn>
                <a:cxn ang="0">
                  <a:pos x="37" y="126"/>
                </a:cxn>
                <a:cxn ang="0">
                  <a:pos x="46" y="128"/>
                </a:cxn>
                <a:cxn ang="0">
                  <a:pos x="60" y="123"/>
                </a:cxn>
                <a:cxn ang="0">
                  <a:pos x="67" y="111"/>
                </a:cxn>
                <a:cxn ang="0">
                  <a:pos x="90" y="118"/>
                </a:cxn>
              </a:cxnLst>
              <a:rect l="0" t="0" r="r" b="b"/>
              <a:pathLst>
                <a:path w="90" h="151">
                  <a:moveTo>
                    <a:pt x="90" y="118"/>
                  </a:moveTo>
                  <a:cubicBezTo>
                    <a:pt x="88" y="129"/>
                    <a:pt x="83" y="137"/>
                    <a:pt x="75" y="143"/>
                  </a:cubicBezTo>
                  <a:cubicBezTo>
                    <a:pt x="67" y="149"/>
                    <a:pt x="57" y="151"/>
                    <a:pt x="46" y="151"/>
                  </a:cubicBezTo>
                  <a:cubicBezTo>
                    <a:pt x="39" y="151"/>
                    <a:pt x="32" y="150"/>
                    <a:pt x="26" y="148"/>
                  </a:cubicBezTo>
                  <a:cubicBezTo>
                    <a:pt x="20" y="145"/>
                    <a:pt x="16" y="142"/>
                    <a:pt x="12" y="138"/>
                  </a:cubicBezTo>
                  <a:cubicBezTo>
                    <a:pt x="8" y="133"/>
                    <a:pt x="5" y="128"/>
                    <a:pt x="3" y="123"/>
                  </a:cubicBezTo>
                  <a:cubicBezTo>
                    <a:pt x="1" y="117"/>
                    <a:pt x="0" y="111"/>
                    <a:pt x="0" y="10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0"/>
                    <a:pt x="1" y="35"/>
                    <a:pt x="3" y="29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5" y="10"/>
                    <a:pt x="20" y="7"/>
                    <a:pt x="26" y="4"/>
                  </a:cubicBezTo>
                  <a:cubicBezTo>
                    <a:pt x="32" y="1"/>
                    <a:pt x="38" y="0"/>
                    <a:pt x="46" y="0"/>
                  </a:cubicBezTo>
                  <a:cubicBezTo>
                    <a:pt x="58" y="0"/>
                    <a:pt x="68" y="3"/>
                    <a:pt x="75" y="10"/>
                  </a:cubicBezTo>
                  <a:cubicBezTo>
                    <a:pt x="83" y="16"/>
                    <a:pt x="88" y="24"/>
                    <a:pt x="90" y="33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39"/>
                    <a:pt x="66" y="37"/>
                    <a:pt x="65" y="35"/>
                  </a:cubicBezTo>
                  <a:cubicBezTo>
                    <a:pt x="64" y="33"/>
                    <a:pt x="63" y="31"/>
                    <a:pt x="61" y="29"/>
                  </a:cubicBezTo>
                  <a:cubicBezTo>
                    <a:pt x="59" y="27"/>
                    <a:pt x="57" y="26"/>
                    <a:pt x="55" y="25"/>
                  </a:cubicBezTo>
                  <a:cubicBezTo>
                    <a:pt x="52" y="24"/>
                    <a:pt x="49" y="24"/>
                    <a:pt x="46" y="24"/>
                  </a:cubicBezTo>
                  <a:cubicBezTo>
                    <a:pt x="43" y="24"/>
                    <a:pt x="39" y="24"/>
                    <a:pt x="37" y="26"/>
                  </a:cubicBezTo>
                  <a:cubicBezTo>
                    <a:pt x="34" y="27"/>
                    <a:pt x="32" y="29"/>
                    <a:pt x="30" y="31"/>
                  </a:cubicBezTo>
                  <a:cubicBezTo>
                    <a:pt x="29" y="33"/>
                    <a:pt x="27" y="35"/>
                    <a:pt x="26" y="38"/>
                  </a:cubicBezTo>
                  <a:cubicBezTo>
                    <a:pt x="25" y="40"/>
                    <a:pt x="25" y="43"/>
                    <a:pt x="25" y="45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5" y="108"/>
                    <a:pt x="25" y="111"/>
                    <a:pt x="26" y="114"/>
                  </a:cubicBezTo>
                  <a:cubicBezTo>
                    <a:pt x="27" y="116"/>
                    <a:pt x="29" y="119"/>
                    <a:pt x="30" y="121"/>
                  </a:cubicBezTo>
                  <a:cubicBezTo>
                    <a:pt x="32" y="123"/>
                    <a:pt x="34" y="125"/>
                    <a:pt x="37" y="126"/>
                  </a:cubicBezTo>
                  <a:cubicBezTo>
                    <a:pt x="40" y="127"/>
                    <a:pt x="43" y="128"/>
                    <a:pt x="46" y="128"/>
                  </a:cubicBezTo>
                  <a:cubicBezTo>
                    <a:pt x="52" y="128"/>
                    <a:pt x="56" y="126"/>
                    <a:pt x="60" y="123"/>
                  </a:cubicBezTo>
                  <a:cubicBezTo>
                    <a:pt x="63" y="120"/>
                    <a:pt x="66" y="116"/>
                    <a:pt x="67" y="111"/>
                  </a:cubicBezTo>
                  <a:lnTo>
                    <a:pt x="90" y="118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4" name="Freeform 20"/>
            <p:cNvSpPr>
              <a:spLocks/>
            </p:cNvSpPr>
            <p:nvPr userDrawn="1"/>
          </p:nvSpPr>
          <p:spPr bwMode="auto">
            <a:xfrm>
              <a:off x="3655855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5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4" y="149"/>
                </a:cxn>
                <a:cxn ang="0">
                  <a:pos x="74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9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5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9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5" name="Freeform 21"/>
            <p:cNvSpPr>
              <a:spLocks noEditPoints="1"/>
            </p:cNvSpPr>
            <p:nvPr userDrawn="1"/>
          </p:nvSpPr>
          <p:spPr bwMode="auto">
            <a:xfrm>
              <a:off x="3732229" y="2109709"/>
              <a:ext cx="51470" cy="83964"/>
            </a:xfrm>
            <a:custGeom>
              <a:avLst/>
              <a:gdLst/>
              <a:ahLst/>
              <a:cxnLst>
                <a:cxn ang="0">
                  <a:pos x="25" y="59"/>
                </a:cxn>
                <a:cxn ang="0">
                  <a:pos x="46" y="59"/>
                </a:cxn>
                <a:cxn ang="0">
                  <a:pos x="67" y="63"/>
                </a:cxn>
                <a:cxn ang="0">
                  <a:pos x="81" y="72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79" y="138"/>
                </a:cxn>
                <a:cxn ang="0">
                  <a:pos x="47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80" y="0"/>
                </a:cxn>
                <a:cxn ang="0">
                  <a:pos x="80" y="23"/>
                </a:cxn>
                <a:cxn ang="0">
                  <a:pos x="25" y="23"/>
                </a:cxn>
                <a:cxn ang="0">
                  <a:pos x="25" y="59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</a:cxnLst>
              <a:rect l="0" t="0" r="r" b="b"/>
              <a:pathLst>
                <a:path w="92" h="149">
                  <a:moveTo>
                    <a:pt x="25" y="59"/>
                  </a:move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3"/>
                  </a:cubicBezTo>
                  <a:cubicBezTo>
                    <a:pt x="72" y="65"/>
                    <a:pt x="77" y="68"/>
                    <a:pt x="81" y="72"/>
                  </a:cubicBezTo>
                  <a:cubicBezTo>
                    <a:pt x="84" y="76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cubicBezTo>
                    <a:pt x="92" y="118"/>
                    <a:pt x="88" y="130"/>
                    <a:pt x="79" y="138"/>
                  </a:cubicBezTo>
                  <a:cubicBezTo>
                    <a:pt x="71" y="145"/>
                    <a:pt x="60" y="149"/>
                    <a:pt x="47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25" y="23"/>
                    <a:pt x="25" y="23"/>
                    <a:pt x="25" y="23"/>
                  </a:cubicBezTo>
                  <a:lnTo>
                    <a:pt x="25" y="59"/>
                  </a:lnTo>
                  <a:close/>
                  <a:moveTo>
                    <a:pt x="25" y="126"/>
                  </a:move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9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25" y="126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6" name="Freeform 22"/>
            <p:cNvSpPr>
              <a:spLocks/>
            </p:cNvSpPr>
            <p:nvPr userDrawn="1"/>
          </p:nvSpPr>
          <p:spPr bwMode="auto">
            <a:xfrm>
              <a:off x="3801251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4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3" y="149"/>
                </a:cxn>
                <a:cxn ang="0">
                  <a:pos x="73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8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4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3" y="149"/>
                    <a:pt x="73" y="149"/>
                    <a:pt x="73" y="149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8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7" name="Freeform 23"/>
            <p:cNvSpPr>
              <a:spLocks noEditPoints="1"/>
            </p:cNvSpPr>
            <p:nvPr userDrawn="1"/>
          </p:nvSpPr>
          <p:spPr bwMode="auto">
            <a:xfrm>
              <a:off x="3878574" y="2109709"/>
              <a:ext cx="50521" cy="83964"/>
            </a:xfrm>
            <a:custGeom>
              <a:avLst/>
              <a:gdLst/>
              <a:ahLst/>
              <a:cxnLst>
                <a:cxn ang="0">
                  <a:pos x="90" y="46"/>
                </a:cxn>
                <a:cxn ang="0">
                  <a:pos x="87" y="64"/>
                </a:cxn>
                <a:cxn ang="0">
                  <a:pos x="79" y="79"/>
                </a:cxn>
                <a:cxn ang="0">
                  <a:pos x="65" y="88"/>
                </a:cxn>
                <a:cxn ang="0">
                  <a:pos x="46" y="92"/>
                </a:cxn>
                <a:cxn ang="0">
                  <a:pos x="24" y="92"/>
                </a:cxn>
                <a:cxn ang="0">
                  <a:pos x="24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63" y="3"/>
                </a:cxn>
                <a:cxn ang="0">
                  <a:pos x="78" y="11"/>
                </a:cxn>
                <a:cxn ang="0">
                  <a:pos x="87" y="26"/>
                </a:cxn>
                <a:cxn ang="0">
                  <a:pos x="90" y="46"/>
                </a:cxn>
                <a:cxn ang="0">
                  <a:pos x="66" y="46"/>
                </a:cxn>
                <a:cxn ang="0">
                  <a:pos x="61" y="29"/>
                </a:cxn>
                <a:cxn ang="0">
                  <a:pos x="44" y="23"/>
                </a:cxn>
                <a:cxn ang="0">
                  <a:pos x="24" y="23"/>
                </a:cxn>
                <a:cxn ang="0">
                  <a:pos x="24" y="69"/>
                </a:cxn>
                <a:cxn ang="0">
                  <a:pos x="45" y="69"/>
                </a:cxn>
                <a:cxn ang="0">
                  <a:pos x="61" y="63"/>
                </a:cxn>
                <a:cxn ang="0">
                  <a:pos x="66" y="46"/>
                </a:cxn>
              </a:cxnLst>
              <a:rect l="0" t="0" r="r" b="b"/>
              <a:pathLst>
                <a:path w="90" h="149">
                  <a:moveTo>
                    <a:pt x="90" y="46"/>
                  </a:moveTo>
                  <a:cubicBezTo>
                    <a:pt x="90" y="53"/>
                    <a:pt x="89" y="59"/>
                    <a:pt x="87" y="64"/>
                  </a:cubicBezTo>
                  <a:cubicBezTo>
                    <a:pt x="85" y="70"/>
                    <a:pt x="83" y="75"/>
                    <a:pt x="79" y="79"/>
                  </a:cubicBezTo>
                  <a:cubicBezTo>
                    <a:pt x="75" y="83"/>
                    <a:pt x="71" y="86"/>
                    <a:pt x="65" y="88"/>
                  </a:cubicBezTo>
                  <a:cubicBezTo>
                    <a:pt x="60" y="91"/>
                    <a:pt x="53" y="92"/>
                    <a:pt x="46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8" y="1"/>
                    <a:pt x="63" y="3"/>
                  </a:cubicBezTo>
                  <a:cubicBezTo>
                    <a:pt x="69" y="5"/>
                    <a:pt x="74" y="8"/>
                    <a:pt x="78" y="11"/>
                  </a:cubicBezTo>
                  <a:cubicBezTo>
                    <a:pt x="82" y="15"/>
                    <a:pt x="85" y="20"/>
                    <a:pt x="87" y="26"/>
                  </a:cubicBezTo>
                  <a:cubicBezTo>
                    <a:pt x="89" y="32"/>
                    <a:pt x="90" y="38"/>
                    <a:pt x="90" y="46"/>
                  </a:cubicBezTo>
                  <a:moveTo>
                    <a:pt x="66" y="46"/>
                  </a:moveTo>
                  <a:cubicBezTo>
                    <a:pt x="66" y="38"/>
                    <a:pt x="64" y="33"/>
                    <a:pt x="61" y="29"/>
                  </a:cubicBezTo>
                  <a:cubicBezTo>
                    <a:pt x="57" y="25"/>
                    <a:pt x="52" y="23"/>
                    <a:pt x="4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52" y="69"/>
                    <a:pt x="57" y="67"/>
                    <a:pt x="61" y="63"/>
                  </a:cubicBezTo>
                  <a:cubicBezTo>
                    <a:pt x="64" y="58"/>
                    <a:pt x="66" y="53"/>
                    <a:pt x="66" y="46"/>
                  </a:cubicBezTo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8" name="Freeform 24"/>
            <p:cNvSpPr>
              <a:spLocks noEditPoints="1"/>
            </p:cNvSpPr>
            <p:nvPr userDrawn="1"/>
          </p:nvSpPr>
          <p:spPr bwMode="auto">
            <a:xfrm>
              <a:off x="3945936" y="2109709"/>
              <a:ext cx="51707" cy="83964"/>
            </a:xfrm>
            <a:custGeom>
              <a:avLst/>
              <a:gdLst/>
              <a:ahLst/>
              <a:cxnLst>
                <a:cxn ang="0">
                  <a:pos x="92" y="103"/>
                </a:cxn>
                <a:cxn ang="0">
                  <a:pos x="79" y="137"/>
                </a:cxn>
                <a:cxn ang="0">
                  <a:pos x="46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59"/>
                </a:cxn>
                <a:cxn ang="0">
                  <a:pos x="46" y="59"/>
                </a:cxn>
                <a:cxn ang="0">
                  <a:pos x="67" y="62"/>
                </a:cxn>
                <a:cxn ang="0">
                  <a:pos x="81" y="71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</a:cxnLst>
              <a:rect l="0" t="0" r="r" b="b"/>
              <a:pathLst>
                <a:path w="92" h="149">
                  <a:moveTo>
                    <a:pt x="92" y="103"/>
                  </a:moveTo>
                  <a:cubicBezTo>
                    <a:pt x="92" y="118"/>
                    <a:pt x="88" y="130"/>
                    <a:pt x="79" y="137"/>
                  </a:cubicBezTo>
                  <a:cubicBezTo>
                    <a:pt x="71" y="145"/>
                    <a:pt x="60" y="149"/>
                    <a:pt x="46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2"/>
                  </a:cubicBezTo>
                  <a:cubicBezTo>
                    <a:pt x="72" y="64"/>
                    <a:pt x="77" y="67"/>
                    <a:pt x="81" y="71"/>
                  </a:cubicBezTo>
                  <a:cubicBezTo>
                    <a:pt x="84" y="75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moveTo>
                    <a:pt x="67" y="104"/>
                  </a:move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8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43034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4719" y="3861048"/>
            <a:ext cx="8368315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234719" y="2545202"/>
            <a:ext cx="792088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3234720" y="4806984"/>
            <a:ext cx="8368318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Краткое пояснение названия</a:t>
            </a:r>
            <a:br>
              <a:rPr lang="ru-RU" dirty="0"/>
            </a:br>
            <a:r>
              <a:rPr lang="ru-RU" dirty="0"/>
              <a:t>в одну или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3905843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3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image" Target="../media/image1.jpeg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18" Type="http://schemas.openxmlformats.org/officeDocument/2006/relationships/slideLayout" Target="../slideLayouts/slideLayout113.xml"/><Relationship Id="rId26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98.xml"/><Relationship Id="rId21" Type="http://schemas.openxmlformats.org/officeDocument/2006/relationships/slideLayout" Target="../slideLayouts/slideLayout116.xml"/><Relationship Id="rId34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12.xml"/><Relationship Id="rId25" Type="http://schemas.openxmlformats.org/officeDocument/2006/relationships/slideLayout" Target="../slideLayouts/slideLayout120.xml"/><Relationship Id="rId33" Type="http://schemas.openxmlformats.org/officeDocument/2006/relationships/slideLayout" Target="../slideLayouts/slideLayout128.xml"/><Relationship Id="rId38" Type="http://schemas.openxmlformats.org/officeDocument/2006/relationships/theme" Target="../theme/theme3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20" Type="http://schemas.openxmlformats.org/officeDocument/2006/relationships/slideLayout" Target="../slideLayouts/slideLayout115.xml"/><Relationship Id="rId29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24" Type="http://schemas.openxmlformats.org/officeDocument/2006/relationships/slideLayout" Target="../slideLayouts/slideLayout119.xml"/><Relationship Id="rId32" Type="http://schemas.openxmlformats.org/officeDocument/2006/relationships/slideLayout" Target="../slideLayouts/slideLayout127.xml"/><Relationship Id="rId37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23" Type="http://schemas.openxmlformats.org/officeDocument/2006/relationships/slideLayout" Target="../slideLayouts/slideLayout118.xml"/><Relationship Id="rId28" Type="http://schemas.openxmlformats.org/officeDocument/2006/relationships/slideLayout" Target="../slideLayouts/slideLayout123.xml"/><Relationship Id="rId36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05.xml"/><Relationship Id="rId19" Type="http://schemas.openxmlformats.org/officeDocument/2006/relationships/slideLayout" Target="../slideLayouts/slideLayout114.xml"/><Relationship Id="rId31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Relationship Id="rId22" Type="http://schemas.openxmlformats.org/officeDocument/2006/relationships/slideLayout" Target="../slideLayouts/slideLayout117.xml"/><Relationship Id="rId27" Type="http://schemas.openxmlformats.org/officeDocument/2006/relationships/slideLayout" Target="../slideLayouts/slideLayout122.xml"/><Relationship Id="rId30" Type="http://schemas.openxmlformats.org/officeDocument/2006/relationships/slideLayout" Target="../slideLayouts/slideLayout125.xml"/><Relationship Id="rId35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7934B6D-9E4E-4258-A518-2704FB18D3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00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4065" r:id="rId14"/>
    <p:sldLayoutId id="2147484066" r:id="rId15"/>
    <p:sldLayoutId id="2147484067" r:id="rId16"/>
    <p:sldLayoutId id="2147484068" r:id="rId17"/>
    <p:sldLayoutId id="2147484069" r:id="rId18"/>
    <p:sldLayoutId id="2147484070" r:id="rId19"/>
    <p:sldLayoutId id="2147484071" r:id="rId20"/>
    <p:sldLayoutId id="2147484072" r:id="rId21"/>
    <p:sldLayoutId id="2147484073" r:id="rId22"/>
    <p:sldLayoutId id="2147483941" r:id="rId23"/>
    <p:sldLayoutId id="2147483942" r:id="rId24"/>
    <p:sldLayoutId id="2147483943" r:id="rId25"/>
    <p:sldLayoutId id="2147483944" r:id="rId26"/>
    <p:sldLayoutId id="2147483945" r:id="rId27"/>
    <p:sldLayoutId id="2147483946" r:id="rId28"/>
    <p:sldLayoutId id="2147483947" r:id="rId29"/>
    <p:sldLayoutId id="2147483948" r:id="rId30"/>
    <p:sldLayoutId id="2147483949" r:id="rId31"/>
    <p:sldLayoutId id="2147483950" r:id="rId32"/>
    <p:sldLayoutId id="2147483951" r:id="rId33"/>
    <p:sldLayoutId id="2147483952" r:id="rId34"/>
    <p:sldLayoutId id="2147483953" r:id="rId35"/>
    <p:sldLayoutId id="2147483954" r:id="rId36"/>
    <p:sldLayoutId id="2147483955" r:id="rId37"/>
    <p:sldLayoutId id="2147483956" r:id="rId38"/>
    <p:sldLayoutId id="2147483957" r:id="rId39"/>
    <p:sldLayoutId id="2147483958" r:id="rId40"/>
    <p:sldLayoutId id="2147483959" r:id="rId41"/>
    <p:sldLayoutId id="2147483960" r:id="rId42"/>
    <p:sldLayoutId id="2147483961" r:id="rId43"/>
    <p:sldLayoutId id="2147483962" r:id="rId44"/>
    <p:sldLayoutId id="2147483963" r:id="rId45"/>
    <p:sldLayoutId id="2147483964" r:id="rId46"/>
    <p:sldLayoutId id="2147483965" r:id="rId47"/>
    <p:sldLayoutId id="2147483966" r:id="rId48"/>
    <p:sldLayoutId id="2147483967" r:id="rId49"/>
    <p:sldLayoutId id="2147483968" r:id="rId50"/>
    <p:sldLayoutId id="2147483969" r:id="rId51"/>
    <p:sldLayoutId id="2147483970" r:id="rId52"/>
    <p:sldLayoutId id="2147483971" r:id="rId53"/>
    <p:sldLayoutId id="2147483972" r:id="rId54"/>
    <p:sldLayoutId id="2147483973" r:id="rId55"/>
    <p:sldLayoutId id="2147483974" r:id="rId56"/>
    <p:sldLayoutId id="2147483975" r:id="rId57"/>
    <p:sldLayoutId id="2147483976" r:id="rId58"/>
    <p:sldLayoutId id="2147483977" r:id="rId59"/>
    <p:sldLayoutId id="2147483978" r:id="rId60"/>
    <p:sldLayoutId id="2147483979" r:id="rId61"/>
    <p:sldLayoutId id="2147483980" r:id="rId62"/>
    <p:sldLayoutId id="2147483981" r:id="rId63"/>
    <p:sldLayoutId id="2147483982" r:id="rId64"/>
    <p:sldLayoutId id="2147483983" r:id="rId65"/>
    <p:sldLayoutId id="2147483984" r:id="rId66"/>
    <p:sldLayoutId id="2147483985" r:id="rId67"/>
    <p:sldLayoutId id="2147483986" r:id="rId68"/>
    <p:sldLayoutId id="2147483987" r:id="rId69"/>
    <p:sldLayoutId id="2147483988" r:id="rId70"/>
    <p:sldLayoutId id="2147483989" r:id="rId71"/>
    <p:sldLayoutId id="2147483990" r:id="rId72"/>
    <p:sldLayoutId id="2147483991" r:id="rId73"/>
    <p:sldLayoutId id="2147483992" r:id="rId74"/>
    <p:sldLayoutId id="2147483993" r:id="rId75"/>
    <p:sldLayoutId id="2147483994" r:id="rId76"/>
    <p:sldLayoutId id="2147483995" r:id="rId77"/>
    <p:sldLayoutId id="2147483996" r:id="rId78"/>
    <p:sldLayoutId id="2147483997" r:id="rId79"/>
    <p:sldLayoutId id="2147483998" r:id="rId80"/>
    <p:sldLayoutId id="2147483999" r:id="rId81"/>
    <p:sldLayoutId id="2147484000" r:id="rId82"/>
    <p:sldLayoutId id="2147484001" r:id="rId83"/>
    <p:sldLayoutId id="2147484002" r:id="rId84"/>
    <p:sldLayoutId id="2147484003" r:id="rId85"/>
    <p:sldLayoutId id="2147484004" r:id="rId86"/>
    <p:sldLayoutId id="2147484005" r:id="rId87"/>
    <p:sldLayoutId id="2147484006" r:id="rId88"/>
    <p:sldLayoutId id="2147484007" r:id="rId89"/>
    <p:sldLayoutId id="2147484008" r:id="rId90"/>
    <p:sldLayoutId id="2147484009" r:id="rId91"/>
    <p:sldLayoutId id="2147484010" r:id="rId92"/>
    <p:sldLayoutId id="2147484011" r:id="rId9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Arial" charset="0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Arial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7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C7F57C0-2A0C-1749-B550-E7413366F02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42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ogoEng" hidden="1"/>
          <p:cNvSpPr/>
          <p:nvPr userDrawn="1"/>
        </p:nvSpPr>
        <p:spPr>
          <a:xfrm>
            <a:off x="7246933" y="6500048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 hangingPunct="1"/>
            <a:r>
              <a:rPr lang="en-US" sz="1000" kern="1200" dirty="0">
                <a:solidFill>
                  <a:srgbClr val="EEECE1"/>
                </a:solidFill>
                <a:latin typeface="PF Din Text Cond Pro Light"/>
                <a:ea typeface="+mn-ea"/>
                <a:cs typeface="+mn-cs"/>
              </a:rPr>
              <a:t>Gazprom </a:t>
            </a:r>
            <a:r>
              <a:rPr lang="en-US" sz="1000" kern="1200" dirty="0" err="1">
                <a:solidFill>
                  <a:srgbClr val="EEECE1"/>
                </a:solidFill>
                <a:latin typeface="PF Din Text Cond Pro Light"/>
                <a:ea typeface="+mn-ea"/>
                <a:cs typeface="+mn-cs"/>
              </a:rPr>
              <a:t>Neft</a:t>
            </a:r>
            <a:endParaRPr lang="ru-RU" sz="1000" kern="1200" dirty="0">
              <a:solidFill>
                <a:srgbClr val="EEECE1"/>
              </a:solidFill>
              <a:latin typeface="PF Din Text Cond Pro Light"/>
              <a:ea typeface="+mn-ea"/>
              <a:cs typeface="+mn-cs"/>
            </a:endParaRPr>
          </a:p>
        </p:txBody>
      </p:sp>
      <p:sp>
        <p:nvSpPr>
          <p:cNvPr id="33" name="Текст 2"/>
          <p:cNvSpPr>
            <a:spLocks noGrp="1"/>
          </p:cNvSpPr>
          <p:nvPr>
            <p:ph type="body" idx="1"/>
          </p:nvPr>
        </p:nvSpPr>
        <p:spPr>
          <a:xfrm>
            <a:off x="599441" y="981512"/>
            <a:ext cx="11003279" cy="5390713"/>
          </a:xfrm>
          <a:prstGeom prst="rect">
            <a:avLst/>
          </a:prstGeom>
          <a:ln>
            <a:noFill/>
          </a:ln>
        </p:spPr>
        <p:txBody>
          <a:bodyPr vert="horz" lIns="72000" tIns="0" rIns="7200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Первый уровень</a:t>
            </a:r>
          </a:p>
          <a:p>
            <a:pPr lvl="2"/>
            <a:r>
              <a:rPr lang="ru-RU" dirty="0"/>
              <a:t>Второй уровень</a:t>
            </a:r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11081195" y="6542052"/>
            <a:ext cx="521525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r" hangingPunct="1"/>
            <a:fld id="{AF528B6D-1001-487C-8FFE-85B114390330}" type="slidenum">
              <a:rPr lang="ru-RU" sz="1200" kern="1200" smtClean="0">
                <a:solidFill>
                  <a:srgbClr val="3C3C3C">
                    <a:lumMod val="60000"/>
                    <a:lumOff val="40000"/>
                  </a:srgbClr>
                </a:solidFill>
                <a:ea typeface="PF Din Text Cond Pro" charset="0"/>
                <a:cs typeface="PF Din Text Cond Pro" charset="0"/>
              </a:rPr>
              <a:pPr algn="r" hangingPunct="1"/>
              <a:t>‹#›</a:t>
            </a:fld>
            <a:endParaRPr lang="ru-RU" sz="1200" kern="1200" dirty="0">
              <a:solidFill>
                <a:srgbClr val="3C3C3C">
                  <a:lumMod val="60000"/>
                  <a:lumOff val="40000"/>
                </a:srgbClr>
              </a:solidFill>
              <a:ea typeface="PF Din Text Cond Pro" charset="0"/>
              <a:cs typeface="PF Din Text Cond Pro" charset="0"/>
            </a:endParaRPr>
          </a:p>
        </p:txBody>
      </p:sp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2115819" y="379859"/>
            <a:ext cx="9486901" cy="43135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599381" y="358751"/>
            <a:ext cx="1150362" cy="361948"/>
            <a:chOff x="3160369" y="1847854"/>
            <a:chExt cx="1150362" cy="361948"/>
          </a:xfrm>
        </p:grpSpPr>
        <p:sp>
          <p:nvSpPr>
            <p:cNvPr id="24" name="Freeform 5"/>
            <p:cNvSpPr>
              <a:spLocks noEditPoints="1"/>
            </p:cNvSpPr>
            <p:nvPr userDrawn="1"/>
          </p:nvSpPr>
          <p:spPr bwMode="auto">
            <a:xfrm>
              <a:off x="3587307" y="1912606"/>
              <a:ext cx="84913" cy="132825"/>
            </a:xfrm>
            <a:custGeom>
              <a:avLst/>
              <a:gdLst/>
              <a:ahLst/>
              <a:cxnLst>
                <a:cxn ang="0">
                  <a:pos x="130" y="18"/>
                </a:cxn>
                <a:cxn ang="0">
                  <a:pos x="106" y="5"/>
                </a:cxn>
                <a:cxn ang="0">
                  <a:pos x="75" y="0"/>
                </a:cxn>
                <a:cxn ang="0">
                  <a:pos x="0" y="0"/>
                </a:cxn>
                <a:cxn ang="0">
                  <a:pos x="0" y="236"/>
                </a:cxn>
                <a:cxn ang="0">
                  <a:pos x="50" y="236"/>
                </a:cxn>
                <a:cxn ang="0">
                  <a:pos x="50" y="150"/>
                </a:cxn>
                <a:cxn ang="0">
                  <a:pos x="78" y="150"/>
                </a:cxn>
                <a:cxn ang="0">
                  <a:pos x="109" y="145"/>
                </a:cxn>
                <a:cxn ang="0">
                  <a:pos x="132" y="130"/>
                </a:cxn>
                <a:cxn ang="0">
                  <a:pos x="146" y="106"/>
                </a:cxn>
                <a:cxn ang="0">
                  <a:pos x="151" y="75"/>
                </a:cxn>
                <a:cxn ang="0">
                  <a:pos x="146" y="41"/>
                </a:cxn>
                <a:cxn ang="0">
                  <a:pos x="130" y="18"/>
                </a:cxn>
                <a:cxn ang="0">
                  <a:pos x="95" y="98"/>
                </a:cxn>
                <a:cxn ang="0">
                  <a:pos x="76" y="104"/>
                </a:cxn>
                <a:cxn ang="0">
                  <a:pos x="50" y="104"/>
                </a:cxn>
                <a:cxn ang="0">
                  <a:pos x="50" y="46"/>
                </a:cxn>
                <a:cxn ang="0">
                  <a:pos x="75" y="46"/>
                </a:cxn>
                <a:cxn ang="0">
                  <a:pos x="96" y="52"/>
                </a:cxn>
                <a:cxn ang="0">
                  <a:pos x="103" y="74"/>
                </a:cxn>
                <a:cxn ang="0">
                  <a:pos x="95" y="98"/>
                </a:cxn>
              </a:cxnLst>
              <a:rect l="0" t="0" r="r" b="b"/>
              <a:pathLst>
                <a:path w="151" h="236">
                  <a:moveTo>
                    <a:pt x="130" y="18"/>
                  </a:moveTo>
                  <a:cubicBezTo>
                    <a:pt x="123" y="12"/>
                    <a:pt x="115" y="8"/>
                    <a:pt x="106" y="5"/>
                  </a:cubicBezTo>
                  <a:cubicBezTo>
                    <a:pt x="97" y="2"/>
                    <a:pt x="86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50" y="236"/>
                    <a:pt x="50" y="236"/>
                    <a:pt x="50" y="236"/>
                  </a:cubicBezTo>
                  <a:cubicBezTo>
                    <a:pt x="50" y="150"/>
                    <a:pt x="50" y="150"/>
                    <a:pt x="50" y="150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89" y="150"/>
                    <a:pt x="99" y="148"/>
                    <a:pt x="109" y="145"/>
                  </a:cubicBezTo>
                  <a:cubicBezTo>
                    <a:pt x="117" y="141"/>
                    <a:pt x="125" y="136"/>
                    <a:pt x="132" y="130"/>
                  </a:cubicBezTo>
                  <a:cubicBezTo>
                    <a:pt x="138" y="123"/>
                    <a:pt x="143" y="115"/>
                    <a:pt x="146" y="106"/>
                  </a:cubicBezTo>
                  <a:cubicBezTo>
                    <a:pt x="150" y="96"/>
                    <a:pt x="151" y="86"/>
                    <a:pt x="151" y="75"/>
                  </a:cubicBezTo>
                  <a:cubicBezTo>
                    <a:pt x="151" y="62"/>
                    <a:pt x="149" y="51"/>
                    <a:pt x="146" y="41"/>
                  </a:cubicBezTo>
                  <a:cubicBezTo>
                    <a:pt x="142" y="32"/>
                    <a:pt x="137" y="24"/>
                    <a:pt x="130" y="18"/>
                  </a:cubicBezTo>
                  <a:close/>
                  <a:moveTo>
                    <a:pt x="95" y="98"/>
                  </a:moveTo>
                  <a:cubicBezTo>
                    <a:pt x="89" y="102"/>
                    <a:pt x="83" y="104"/>
                    <a:pt x="76" y="104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84" y="46"/>
                    <a:pt x="91" y="48"/>
                    <a:pt x="96" y="52"/>
                  </a:cubicBezTo>
                  <a:cubicBezTo>
                    <a:pt x="101" y="57"/>
                    <a:pt x="103" y="64"/>
                    <a:pt x="103" y="74"/>
                  </a:cubicBezTo>
                  <a:cubicBezTo>
                    <a:pt x="103" y="85"/>
                    <a:pt x="100" y="93"/>
                    <a:pt x="95" y="98"/>
                  </a:cubicBez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5" name="Freeform 6"/>
            <p:cNvSpPr>
              <a:spLocks noEditPoints="1"/>
            </p:cNvSpPr>
            <p:nvPr userDrawn="1"/>
          </p:nvSpPr>
          <p:spPr bwMode="auto">
            <a:xfrm>
              <a:off x="3692382" y="1912132"/>
              <a:ext cx="85151" cy="134485"/>
            </a:xfrm>
            <a:custGeom>
              <a:avLst/>
              <a:gdLst/>
              <a:ahLst/>
              <a:cxnLst>
                <a:cxn ang="0">
                  <a:pos x="133" y="24"/>
                </a:cxn>
                <a:cxn ang="0">
                  <a:pos x="110" y="6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8" y="24"/>
                </a:cxn>
                <a:cxn ang="0">
                  <a:pos x="5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5" y="190"/>
                </a:cxn>
                <a:cxn ang="0">
                  <a:pos x="18" y="215"/>
                </a:cxn>
                <a:cxn ang="0">
                  <a:pos x="42" y="233"/>
                </a:cxn>
                <a:cxn ang="0">
                  <a:pos x="76" y="239"/>
                </a:cxn>
                <a:cxn ang="0">
                  <a:pos x="107" y="234"/>
                </a:cxn>
                <a:cxn ang="0">
                  <a:pos x="130" y="219"/>
                </a:cxn>
                <a:cxn ang="0">
                  <a:pos x="146" y="195"/>
                </a:cxn>
                <a:cxn ang="0">
                  <a:pos x="152" y="163"/>
                </a:cxn>
                <a:cxn ang="0">
                  <a:pos x="152" y="75"/>
                </a:cxn>
                <a:cxn ang="0">
                  <a:pos x="147" y="48"/>
                </a:cxn>
                <a:cxn ang="0">
                  <a:pos x="133" y="24"/>
                </a:cxn>
                <a:cxn ang="0">
                  <a:pos x="102" y="166"/>
                </a:cxn>
                <a:cxn ang="0">
                  <a:pos x="95" y="185"/>
                </a:cxn>
                <a:cxn ang="0">
                  <a:pos x="76" y="192"/>
                </a:cxn>
                <a:cxn ang="0">
                  <a:pos x="56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  <a:cxn ang="0">
                  <a:pos x="56" y="56"/>
                </a:cxn>
                <a:cxn ang="0">
                  <a:pos x="64" y="50"/>
                </a:cxn>
                <a:cxn ang="0">
                  <a:pos x="76" y="47"/>
                </a:cxn>
                <a:cxn ang="0">
                  <a:pos x="89" y="50"/>
                </a:cxn>
                <a:cxn ang="0">
                  <a:pos x="97" y="57"/>
                </a:cxn>
                <a:cxn ang="0">
                  <a:pos x="101" y="65"/>
                </a:cxn>
                <a:cxn ang="0">
                  <a:pos x="102" y="73"/>
                </a:cxn>
                <a:cxn ang="0">
                  <a:pos x="102" y="166"/>
                </a:cxn>
              </a:cxnLst>
              <a:rect l="0" t="0" r="r" b="b"/>
              <a:pathLst>
                <a:path w="152" h="239">
                  <a:moveTo>
                    <a:pt x="133" y="24"/>
                  </a:moveTo>
                  <a:cubicBezTo>
                    <a:pt x="127" y="16"/>
                    <a:pt x="119" y="11"/>
                    <a:pt x="110" y="6"/>
                  </a:cubicBezTo>
                  <a:cubicBezTo>
                    <a:pt x="100" y="2"/>
                    <a:pt x="89" y="0"/>
                    <a:pt x="76" y="0"/>
                  </a:cubicBezTo>
                  <a:cubicBezTo>
                    <a:pt x="63" y="0"/>
                    <a:pt x="51" y="2"/>
                    <a:pt x="41" y="7"/>
                  </a:cubicBezTo>
                  <a:cubicBezTo>
                    <a:pt x="32" y="11"/>
                    <a:pt x="24" y="17"/>
                    <a:pt x="18" y="24"/>
                  </a:cubicBezTo>
                  <a:cubicBezTo>
                    <a:pt x="12" y="32"/>
                    <a:pt x="7" y="40"/>
                    <a:pt x="5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5" y="190"/>
                  </a:cubicBezTo>
                  <a:cubicBezTo>
                    <a:pt x="8" y="200"/>
                    <a:pt x="12" y="208"/>
                    <a:pt x="18" y="215"/>
                  </a:cubicBezTo>
                  <a:cubicBezTo>
                    <a:pt x="24" y="223"/>
                    <a:pt x="32" y="228"/>
                    <a:pt x="42" y="233"/>
                  </a:cubicBezTo>
                  <a:cubicBezTo>
                    <a:pt x="51" y="237"/>
                    <a:pt x="63" y="239"/>
                    <a:pt x="76" y="239"/>
                  </a:cubicBezTo>
                  <a:cubicBezTo>
                    <a:pt x="88" y="239"/>
                    <a:pt x="98" y="237"/>
                    <a:pt x="107" y="234"/>
                  </a:cubicBezTo>
                  <a:cubicBezTo>
                    <a:pt x="116" y="231"/>
                    <a:pt x="124" y="225"/>
                    <a:pt x="130" y="219"/>
                  </a:cubicBezTo>
                  <a:cubicBezTo>
                    <a:pt x="137" y="212"/>
                    <a:pt x="142" y="204"/>
                    <a:pt x="146" y="195"/>
                  </a:cubicBezTo>
                  <a:cubicBezTo>
                    <a:pt x="150" y="185"/>
                    <a:pt x="152" y="175"/>
                    <a:pt x="152" y="163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2" y="66"/>
                    <a:pt x="150" y="57"/>
                    <a:pt x="147" y="48"/>
                  </a:cubicBezTo>
                  <a:cubicBezTo>
                    <a:pt x="144" y="39"/>
                    <a:pt x="139" y="31"/>
                    <a:pt x="133" y="24"/>
                  </a:cubicBezTo>
                  <a:close/>
                  <a:moveTo>
                    <a:pt x="102" y="166"/>
                  </a:moveTo>
                  <a:cubicBezTo>
                    <a:pt x="102" y="174"/>
                    <a:pt x="100" y="180"/>
                    <a:pt x="95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7" y="192"/>
                    <a:pt x="60" y="189"/>
                    <a:pt x="56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ubicBezTo>
                    <a:pt x="52" y="61"/>
                    <a:pt x="53" y="59"/>
                    <a:pt x="56" y="56"/>
                  </a:cubicBezTo>
                  <a:cubicBezTo>
                    <a:pt x="58" y="54"/>
                    <a:pt x="60" y="51"/>
                    <a:pt x="64" y="50"/>
                  </a:cubicBezTo>
                  <a:cubicBezTo>
                    <a:pt x="67" y="48"/>
                    <a:pt x="72" y="47"/>
                    <a:pt x="76" y="47"/>
                  </a:cubicBezTo>
                  <a:cubicBezTo>
                    <a:pt x="81" y="47"/>
                    <a:pt x="86" y="48"/>
                    <a:pt x="89" y="50"/>
                  </a:cubicBezTo>
                  <a:cubicBezTo>
                    <a:pt x="92" y="52"/>
                    <a:pt x="95" y="54"/>
                    <a:pt x="97" y="57"/>
                  </a:cubicBezTo>
                  <a:cubicBezTo>
                    <a:pt x="99" y="60"/>
                    <a:pt x="100" y="63"/>
                    <a:pt x="101" y="65"/>
                  </a:cubicBezTo>
                  <a:cubicBezTo>
                    <a:pt x="102" y="68"/>
                    <a:pt x="102" y="71"/>
                    <a:pt x="102" y="73"/>
                  </a:cubicBezTo>
                  <a:lnTo>
                    <a:pt x="102" y="166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6" name="Freeform 7"/>
            <p:cNvSpPr>
              <a:spLocks/>
            </p:cNvSpPr>
            <p:nvPr userDrawn="1"/>
          </p:nvSpPr>
          <p:spPr bwMode="auto">
            <a:xfrm>
              <a:off x="3804097" y="1912132"/>
              <a:ext cx="83965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3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7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4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1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6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8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3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1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1" y="180"/>
                    <a:pt x="4" y="190"/>
                  </a:cubicBezTo>
                  <a:cubicBezTo>
                    <a:pt x="7" y="199"/>
                    <a:pt x="12" y="208"/>
                    <a:pt x="17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0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4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8" y="190"/>
                    <a:pt x="82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8" name="Freeform 8"/>
            <p:cNvSpPr>
              <a:spLocks/>
            </p:cNvSpPr>
            <p:nvPr userDrawn="1"/>
          </p:nvSpPr>
          <p:spPr bwMode="auto">
            <a:xfrm>
              <a:off x="3911069" y="1912132"/>
              <a:ext cx="84202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4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8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5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2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7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9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4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4" y="190"/>
                  </a:cubicBezTo>
                  <a:cubicBezTo>
                    <a:pt x="7" y="199"/>
                    <a:pt x="12" y="208"/>
                    <a:pt x="18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1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5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9" name="Freeform 9"/>
            <p:cNvSpPr>
              <a:spLocks/>
            </p:cNvSpPr>
            <p:nvPr userDrawn="1"/>
          </p:nvSpPr>
          <p:spPr bwMode="auto">
            <a:xfrm>
              <a:off x="4021836" y="1912606"/>
              <a:ext cx="76849" cy="132825"/>
            </a:xfrm>
            <a:custGeom>
              <a:avLst/>
              <a:gdLst/>
              <a:ahLst/>
              <a:cxnLst>
                <a:cxn ang="0">
                  <a:pos x="0" y="560"/>
                </a:cxn>
                <a:cxn ang="0">
                  <a:pos x="324" y="560"/>
                </a:cxn>
                <a:cxn ang="0">
                  <a:pos x="324" y="451"/>
                </a:cxn>
                <a:cxn ang="0">
                  <a:pos x="115" y="451"/>
                </a:cxn>
                <a:cxn ang="0">
                  <a:pos x="115" y="332"/>
                </a:cxn>
                <a:cxn ang="0">
                  <a:pos x="295" y="332"/>
                </a:cxn>
                <a:cxn ang="0">
                  <a:pos x="295" y="226"/>
                </a:cxn>
                <a:cxn ang="0">
                  <a:pos x="115" y="226"/>
                </a:cxn>
                <a:cxn ang="0">
                  <a:pos x="115" y="109"/>
                </a:cxn>
                <a:cxn ang="0">
                  <a:pos x="324" y="109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560"/>
                </a:cxn>
              </a:cxnLst>
              <a:rect l="0" t="0" r="r" b="b"/>
              <a:pathLst>
                <a:path w="324" h="560">
                  <a:moveTo>
                    <a:pt x="0" y="560"/>
                  </a:moveTo>
                  <a:lnTo>
                    <a:pt x="324" y="560"/>
                  </a:lnTo>
                  <a:lnTo>
                    <a:pt x="324" y="451"/>
                  </a:lnTo>
                  <a:lnTo>
                    <a:pt x="115" y="451"/>
                  </a:lnTo>
                  <a:lnTo>
                    <a:pt x="115" y="332"/>
                  </a:lnTo>
                  <a:lnTo>
                    <a:pt x="295" y="332"/>
                  </a:lnTo>
                  <a:lnTo>
                    <a:pt x="295" y="226"/>
                  </a:lnTo>
                  <a:lnTo>
                    <a:pt x="115" y="226"/>
                  </a:lnTo>
                  <a:lnTo>
                    <a:pt x="115" y="109"/>
                  </a:lnTo>
                  <a:lnTo>
                    <a:pt x="324" y="109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0" y="560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0" name="Freeform 10"/>
            <p:cNvSpPr>
              <a:spLocks/>
            </p:cNvSpPr>
            <p:nvPr userDrawn="1"/>
          </p:nvSpPr>
          <p:spPr bwMode="auto">
            <a:xfrm>
              <a:off x="4113865" y="1912606"/>
              <a:ext cx="83965" cy="132825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118" y="107"/>
                </a:cxn>
                <a:cxn ang="0">
                  <a:pos x="118" y="560"/>
                </a:cxn>
                <a:cxn ang="0">
                  <a:pos x="234" y="560"/>
                </a:cxn>
                <a:cxn ang="0">
                  <a:pos x="234" y="107"/>
                </a:cxn>
                <a:cxn ang="0">
                  <a:pos x="354" y="107"/>
                </a:cxn>
                <a:cxn ang="0">
                  <a:pos x="354" y="0"/>
                </a:cxn>
                <a:cxn ang="0">
                  <a:pos x="0" y="0"/>
                </a:cxn>
                <a:cxn ang="0">
                  <a:pos x="0" y="107"/>
                </a:cxn>
              </a:cxnLst>
              <a:rect l="0" t="0" r="r" b="b"/>
              <a:pathLst>
                <a:path w="354" h="560">
                  <a:moveTo>
                    <a:pt x="0" y="107"/>
                  </a:moveTo>
                  <a:lnTo>
                    <a:pt x="118" y="107"/>
                  </a:lnTo>
                  <a:lnTo>
                    <a:pt x="118" y="560"/>
                  </a:lnTo>
                  <a:lnTo>
                    <a:pt x="234" y="560"/>
                  </a:lnTo>
                  <a:lnTo>
                    <a:pt x="234" y="107"/>
                  </a:lnTo>
                  <a:lnTo>
                    <a:pt x="354" y="107"/>
                  </a:lnTo>
                  <a:lnTo>
                    <a:pt x="354" y="0"/>
                  </a:lnTo>
                  <a:lnTo>
                    <a:pt x="0" y="0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1" name="Freeform 11"/>
            <p:cNvSpPr>
              <a:spLocks/>
            </p:cNvSpPr>
            <p:nvPr userDrawn="1"/>
          </p:nvSpPr>
          <p:spPr bwMode="auto">
            <a:xfrm>
              <a:off x="4220362" y="1912606"/>
              <a:ext cx="90369" cy="132825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116" y="325"/>
                </a:cxn>
                <a:cxn ang="0">
                  <a:pos x="116" y="325"/>
                </a:cxn>
                <a:cxn ang="0">
                  <a:pos x="116" y="0"/>
                </a:cxn>
                <a:cxn ang="0">
                  <a:pos x="0" y="0"/>
                </a:cxn>
                <a:cxn ang="0">
                  <a:pos x="0" y="560"/>
                </a:cxn>
                <a:cxn ang="0">
                  <a:pos x="109" y="560"/>
                </a:cxn>
                <a:cxn ang="0">
                  <a:pos x="265" y="256"/>
                </a:cxn>
                <a:cxn ang="0">
                  <a:pos x="265" y="256"/>
                </a:cxn>
                <a:cxn ang="0">
                  <a:pos x="265" y="560"/>
                </a:cxn>
                <a:cxn ang="0">
                  <a:pos x="381" y="560"/>
                </a:cxn>
                <a:cxn ang="0">
                  <a:pos x="381" y="0"/>
                </a:cxn>
                <a:cxn ang="0">
                  <a:pos x="277" y="0"/>
                </a:cxn>
              </a:cxnLst>
              <a:rect l="0" t="0" r="r" b="b"/>
              <a:pathLst>
                <a:path w="381" h="560">
                  <a:moveTo>
                    <a:pt x="277" y="0"/>
                  </a:moveTo>
                  <a:lnTo>
                    <a:pt x="116" y="325"/>
                  </a:lnTo>
                  <a:lnTo>
                    <a:pt x="116" y="325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560"/>
                  </a:lnTo>
                  <a:lnTo>
                    <a:pt x="109" y="560"/>
                  </a:lnTo>
                  <a:lnTo>
                    <a:pt x="265" y="256"/>
                  </a:lnTo>
                  <a:lnTo>
                    <a:pt x="265" y="256"/>
                  </a:lnTo>
                  <a:lnTo>
                    <a:pt x="265" y="560"/>
                  </a:lnTo>
                  <a:lnTo>
                    <a:pt x="381" y="560"/>
                  </a:lnTo>
                  <a:lnTo>
                    <a:pt x="381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grpSp>
          <p:nvGrpSpPr>
            <p:cNvPr id="42" name="Группа 84"/>
            <p:cNvGrpSpPr/>
            <p:nvPr userDrawn="1"/>
          </p:nvGrpSpPr>
          <p:grpSpPr>
            <a:xfrm>
              <a:off x="3160369" y="1847854"/>
              <a:ext cx="361475" cy="361948"/>
              <a:chOff x="3160369" y="1847854"/>
              <a:chExt cx="361475" cy="361948"/>
            </a:xfrm>
          </p:grpSpPr>
          <p:sp>
            <p:nvSpPr>
              <p:cNvPr id="49" name="Freeform 12"/>
              <p:cNvSpPr>
                <a:spLocks/>
              </p:cNvSpPr>
              <p:nvPr userDrawn="1"/>
            </p:nvSpPr>
            <p:spPr bwMode="auto">
              <a:xfrm>
                <a:off x="3272559" y="1956486"/>
                <a:ext cx="135909" cy="253316"/>
              </a:xfrm>
              <a:custGeom>
                <a:avLst/>
                <a:gdLst/>
                <a:ahLst/>
                <a:cxnLst>
                  <a:cxn ang="0">
                    <a:pos x="187" y="0"/>
                  </a:cxn>
                  <a:cxn ang="0">
                    <a:pos x="0" y="426"/>
                  </a:cxn>
                  <a:cxn ang="0">
                    <a:pos x="122" y="450"/>
                  </a:cxn>
                  <a:cxn ang="0">
                    <a:pos x="242" y="427"/>
                  </a:cxn>
                  <a:cxn ang="0">
                    <a:pos x="196" y="2"/>
                  </a:cxn>
                  <a:cxn ang="0">
                    <a:pos x="187" y="0"/>
                  </a:cxn>
                </a:cxnLst>
                <a:rect l="0" t="0" r="r" b="b"/>
                <a:pathLst>
                  <a:path w="242" h="450">
                    <a:moveTo>
                      <a:pt x="187" y="0"/>
                    </a:moveTo>
                    <a:cubicBezTo>
                      <a:pt x="0" y="426"/>
                      <a:pt x="0" y="426"/>
                      <a:pt x="0" y="426"/>
                    </a:cubicBezTo>
                    <a:cubicBezTo>
                      <a:pt x="37" y="442"/>
                      <a:pt x="79" y="450"/>
                      <a:pt x="122" y="450"/>
                    </a:cubicBezTo>
                    <a:cubicBezTo>
                      <a:pt x="165" y="450"/>
                      <a:pt x="205" y="442"/>
                      <a:pt x="242" y="427"/>
                    </a:cubicBezTo>
                    <a:cubicBezTo>
                      <a:pt x="196" y="2"/>
                      <a:pt x="196" y="2"/>
                      <a:pt x="196" y="2"/>
                    </a:cubicBezTo>
                    <a:cubicBezTo>
                      <a:pt x="193" y="2"/>
                      <a:pt x="190" y="1"/>
                      <a:pt x="187" y="0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0" name="Freeform 13"/>
              <p:cNvSpPr>
                <a:spLocks/>
              </p:cNvSpPr>
              <p:nvPr userDrawn="1"/>
            </p:nvSpPr>
            <p:spPr bwMode="auto">
              <a:xfrm>
                <a:off x="3167722" y="1949845"/>
                <a:ext cx="201847" cy="237425"/>
              </a:xfrm>
              <a:custGeom>
                <a:avLst/>
                <a:gdLst/>
                <a:ahLst/>
                <a:cxnLst>
                  <a:cxn ang="0">
                    <a:pos x="353" y="0"/>
                  </a:cxn>
                  <a:cxn ang="0">
                    <a:pos x="0" y="232"/>
                  </a:cxn>
                  <a:cxn ang="0">
                    <a:pos x="153" y="422"/>
                  </a:cxn>
                  <a:cxn ang="0">
                    <a:pos x="360" y="6"/>
                  </a:cxn>
                  <a:cxn ang="0">
                    <a:pos x="353" y="0"/>
                  </a:cxn>
                </a:cxnLst>
                <a:rect l="0" t="0" r="r" b="b"/>
                <a:pathLst>
                  <a:path w="360" h="422">
                    <a:moveTo>
                      <a:pt x="353" y="0"/>
                    </a:moveTo>
                    <a:cubicBezTo>
                      <a:pt x="0" y="232"/>
                      <a:pt x="0" y="232"/>
                      <a:pt x="0" y="232"/>
                    </a:cubicBezTo>
                    <a:cubicBezTo>
                      <a:pt x="25" y="313"/>
                      <a:pt x="80" y="381"/>
                      <a:pt x="153" y="422"/>
                    </a:cubicBezTo>
                    <a:cubicBezTo>
                      <a:pt x="360" y="6"/>
                      <a:pt x="360" y="6"/>
                      <a:pt x="360" y="6"/>
                    </a:cubicBezTo>
                    <a:cubicBezTo>
                      <a:pt x="357" y="4"/>
                      <a:pt x="355" y="2"/>
                      <a:pt x="353" y="0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1" name="Freeform 14"/>
              <p:cNvSpPr>
                <a:spLocks/>
              </p:cNvSpPr>
              <p:nvPr userDrawn="1"/>
            </p:nvSpPr>
            <p:spPr bwMode="auto">
              <a:xfrm>
                <a:off x="3391627" y="1953165"/>
                <a:ext cx="122863" cy="23410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6" y="416"/>
                  </a:cxn>
                  <a:cxn ang="0">
                    <a:pos x="219" y="225"/>
                  </a:cxn>
                  <a:cxn ang="0">
                    <a:pos x="10" y="0"/>
                  </a:cxn>
                  <a:cxn ang="0">
                    <a:pos x="0" y="5"/>
                  </a:cxn>
                </a:cxnLst>
                <a:rect l="0" t="0" r="r" b="b"/>
                <a:pathLst>
                  <a:path w="219" h="416">
                    <a:moveTo>
                      <a:pt x="0" y="5"/>
                    </a:moveTo>
                    <a:cubicBezTo>
                      <a:pt x="66" y="416"/>
                      <a:pt x="66" y="416"/>
                      <a:pt x="66" y="416"/>
                    </a:cubicBezTo>
                    <a:cubicBezTo>
                      <a:pt x="139" y="376"/>
                      <a:pt x="195" y="307"/>
                      <a:pt x="219" y="22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3" y="4"/>
                      <a:pt x="0" y="5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61" name="Freeform 15"/>
              <p:cNvSpPr>
                <a:spLocks/>
              </p:cNvSpPr>
              <p:nvPr userDrawn="1"/>
            </p:nvSpPr>
            <p:spPr bwMode="auto">
              <a:xfrm>
                <a:off x="3206383" y="1847854"/>
                <a:ext cx="162237" cy="78272"/>
              </a:xfrm>
              <a:custGeom>
                <a:avLst/>
                <a:gdLst/>
                <a:ahLst/>
                <a:cxnLst>
                  <a:cxn ang="0">
                    <a:pos x="289" y="118"/>
                  </a:cxn>
                  <a:cxn ang="0">
                    <a:pos x="221" y="0"/>
                  </a:cxn>
                  <a:cxn ang="0">
                    <a:pos x="0" y="106"/>
                  </a:cxn>
                  <a:cxn ang="0">
                    <a:pos x="274" y="139"/>
                  </a:cxn>
                  <a:cxn ang="0">
                    <a:pos x="289" y="118"/>
                  </a:cxn>
                </a:cxnLst>
                <a:rect l="0" t="0" r="r" b="b"/>
                <a:pathLst>
                  <a:path w="289" h="139">
                    <a:moveTo>
                      <a:pt x="289" y="118"/>
                    </a:moveTo>
                    <a:cubicBezTo>
                      <a:pt x="221" y="0"/>
                      <a:pt x="221" y="0"/>
                      <a:pt x="221" y="0"/>
                    </a:cubicBezTo>
                    <a:cubicBezTo>
                      <a:pt x="134" y="5"/>
                      <a:pt x="55" y="45"/>
                      <a:pt x="0" y="106"/>
                    </a:cubicBezTo>
                    <a:cubicBezTo>
                      <a:pt x="274" y="139"/>
                      <a:pt x="274" y="139"/>
                      <a:pt x="274" y="139"/>
                    </a:cubicBezTo>
                    <a:cubicBezTo>
                      <a:pt x="277" y="131"/>
                      <a:pt x="282" y="123"/>
                      <a:pt x="289" y="118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62" name="Freeform 16"/>
              <p:cNvSpPr>
                <a:spLocks/>
              </p:cNvSpPr>
              <p:nvPr userDrawn="1"/>
            </p:nvSpPr>
            <p:spPr bwMode="auto">
              <a:xfrm>
                <a:off x="3403961" y="1924466"/>
                <a:ext cx="117883" cy="132351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7" y="17"/>
                  </a:cxn>
                  <a:cxn ang="0">
                    <a:pos x="0" y="40"/>
                  </a:cxn>
                  <a:cxn ang="0">
                    <a:pos x="206" y="235"/>
                  </a:cxn>
                  <a:cxn ang="0">
                    <a:pos x="210" y="185"/>
                  </a:cxn>
                  <a:cxn ang="0">
                    <a:pos x="151" y="0"/>
                  </a:cxn>
                </a:cxnLst>
                <a:rect l="0" t="0" r="r" b="b"/>
                <a:pathLst>
                  <a:path w="210" h="235">
                    <a:moveTo>
                      <a:pt x="151" y="0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7" y="25"/>
                      <a:pt x="4" y="33"/>
                      <a:pt x="0" y="40"/>
                    </a:cubicBezTo>
                    <a:cubicBezTo>
                      <a:pt x="206" y="235"/>
                      <a:pt x="206" y="235"/>
                      <a:pt x="206" y="235"/>
                    </a:cubicBezTo>
                    <a:cubicBezTo>
                      <a:pt x="209" y="219"/>
                      <a:pt x="210" y="202"/>
                      <a:pt x="210" y="185"/>
                    </a:cubicBezTo>
                    <a:cubicBezTo>
                      <a:pt x="210" y="116"/>
                      <a:pt x="188" y="52"/>
                      <a:pt x="151" y="0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63" name="Freeform 17"/>
              <p:cNvSpPr>
                <a:spLocks/>
              </p:cNvSpPr>
              <p:nvPr userDrawn="1"/>
            </p:nvSpPr>
            <p:spPr bwMode="auto">
              <a:xfrm>
                <a:off x="3160369" y="1926600"/>
                <a:ext cx="200187" cy="131876"/>
              </a:xfrm>
              <a:custGeom>
                <a:avLst/>
                <a:gdLst/>
                <a:ahLst/>
                <a:cxnLst>
                  <a:cxn ang="0">
                    <a:pos x="355" y="16"/>
                  </a:cxn>
                  <a:cxn ang="0">
                    <a:pos x="56" y="0"/>
                  </a:cxn>
                  <a:cxn ang="0">
                    <a:pos x="0" y="181"/>
                  </a:cxn>
                  <a:cxn ang="0">
                    <a:pos x="5" y="234"/>
                  </a:cxn>
                  <a:cxn ang="0">
                    <a:pos x="357" y="27"/>
                  </a:cxn>
                  <a:cxn ang="0">
                    <a:pos x="355" y="16"/>
                  </a:cxn>
                </a:cxnLst>
                <a:rect l="0" t="0" r="r" b="b"/>
                <a:pathLst>
                  <a:path w="357" h="234">
                    <a:moveTo>
                      <a:pt x="355" y="16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21" y="52"/>
                      <a:pt x="0" y="114"/>
                      <a:pt x="0" y="181"/>
                    </a:cubicBezTo>
                    <a:cubicBezTo>
                      <a:pt x="0" y="199"/>
                      <a:pt x="2" y="217"/>
                      <a:pt x="5" y="234"/>
                    </a:cubicBezTo>
                    <a:cubicBezTo>
                      <a:pt x="357" y="27"/>
                      <a:pt x="357" y="27"/>
                      <a:pt x="357" y="27"/>
                    </a:cubicBezTo>
                    <a:cubicBezTo>
                      <a:pt x="356" y="23"/>
                      <a:pt x="355" y="20"/>
                      <a:pt x="355" y="16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64" name="Freeform 18"/>
              <p:cNvSpPr>
                <a:spLocks/>
              </p:cNvSpPr>
              <p:nvPr userDrawn="1"/>
            </p:nvSpPr>
            <p:spPr bwMode="auto">
              <a:xfrm>
                <a:off x="3352729" y="1847854"/>
                <a:ext cx="122389" cy="75900"/>
              </a:xfrm>
              <a:custGeom>
                <a:avLst/>
                <a:gdLst/>
                <a:ahLst/>
                <a:cxnLst>
                  <a:cxn ang="0">
                    <a:pos x="56" y="108"/>
                  </a:cxn>
                  <a:cxn ang="0">
                    <a:pos x="95" y="135"/>
                  </a:cxn>
                  <a:cxn ang="0">
                    <a:pos x="218" y="105"/>
                  </a:cxn>
                  <a:cxn ang="0">
                    <a:pos x="0" y="0"/>
                  </a:cxn>
                  <a:cxn ang="0">
                    <a:pos x="45" y="109"/>
                  </a:cxn>
                  <a:cxn ang="0">
                    <a:pos x="56" y="108"/>
                  </a:cxn>
                </a:cxnLst>
                <a:rect l="0" t="0" r="r" b="b"/>
                <a:pathLst>
                  <a:path w="218" h="135">
                    <a:moveTo>
                      <a:pt x="56" y="108"/>
                    </a:moveTo>
                    <a:cubicBezTo>
                      <a:pt x="74" y="108"/>
                      <a:pt x="89" y="119"/>
                      <a:pt x="95" y="135"/>
                    </a:cubicBezTo>
                    <a:cubicBezTo>
                      <a:pt x="218" y="105"/>
                      <a:pt x="218" y="105"/>
                      <a:pt x="218" y="105"/>
                    </a:cubicBezTo>
                    <a:cubicBezTo>
                      <a:pt x="164" y="45"/>
                      <a:pt x="86" y="5"/>
                      <a:pt x="0" y="0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49" y="108"/>
                      <a:pt x="52" y="108"/>
                      <a:pt x="56" y="108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</p:grpSp>
        <p:sp>
          <p:nvSpPr>
            <p:cNvPr id="43" name="Freeform 19"/>
            <p:cNvSpPr>
              <a:spLocks/>
            </p:cNvSpPr>
            <p:nvPr userDrawn="1"/>
          </p:nvSpPr>
          <p:spPr bwMode="auto">
            <a:xfrm>
              <a:off x="3587307" y="2109235"/>
              <a:ext cx="50521" cy="84913"/>
            </a:xfrm>
            <a:custGeom>
              <a:avLst/>
              <a:gdLst/>
              <a:ahLst/>
              <a:cxnLst>
                <a:cxn ang="0">
                  <a:pos x="90" y="118"/>
                </a:cxn>
                <a:cxn ang="0">
                  <a:pos x="75" y="143"/>
                </a:cxn>
                <a:cxn ang="0">
                  <a:pos x="46" y="151"/>
                </a:cxn>
                <a:cxn ang="0">
                  <a:pos x="26" y="148"/>
                </a:cxn>
                <a:cxn ang="0">
                  <a:pos x="12" y="138"/>
                </a:cxn>
                <a:cxn ang="0">
                  <a:pos x="3" y="123"/>
                </a:cxn>
                <a:cxn ang="0">
                  <a:pos x="0" y="104"/>
                </a:cxn>
                <a:cxn ang="0">
                  <a:pos x="0" y="46"/>
                </a:cxn>
                <a:cxn ang="0">
                  <a:pos x="3" y="29"/>
                </a:cxn>
                <a:cxn ang="0">
                  <a:pos x="12" y="14"/>
                </a:cxn>
                <a:cxn ang="0">
                  <a:pos x="26" y="4"/>
                </a:cxn>
                <a:cxn ang="0">
                  <a:pos x="46" y="0"/>
                </a:cxn>
                <a:cxn ang="0">
                  <a:pos x="75" y="10"/>
                </a:cxn>
                <a:cxn ang="0">
                  <a:pos x="90" y="33"/>
                </a:cxn>
                <a:cxn ang="0">
                  <a:pos x="67" y="41"/>
                </a:cxn>
                <a:cxn ang="0">
                  <a:pos x="65" y="35"/>
                </a:cxn>
                <a:cxn ang="0">
                  <a:pos x="61" y="29"/>
                </a:cxn>
                <a:cxn ang="0">
                  <a:pos x="55" y="25"/>
                </a:cxn>
                <a:cxn ang="0">
                  <a:pos x="46" y="24"/>
                </a:cxn>
                <a:cxn ang="0">
                  <a:pos x="37" y="26"/>
                </a:cxn>
                <a:cxn ang="0">
                  <a:pos x="30" y="31"/>
                </a:cxn>
                <a:cxn ang="0">
                  <a:pos x="26" y="38"/>
                </a:cxn>
                <a:cxn ang="0">
                  <a:pos x="25" y="45"/>
                </a:cxn>
                <a:cxn ang="0">
                  <a:pos x="25" y="105"/>
                </a:cxn>
                <a:cxn ang="0">
                  <a:pos x="26" y="114"/>
                </a:cxn>
                <a:cxn ang="0">
                  <a:pos x="30" y="121"/>
                </a:cxn>
                <a:cxn ang="0">
                  <a:pos x="37" y="126"/>
                </a:cxn>
                <a:cxn ang="0">
                  <a:pos x="46" y="128"/>
                </a:cxn>
                <a:cxn ang="0">
                  <a:pos x="60" y="123"/>
                </a:cxn>
                <a:cxn ang="0">
                  <a:pos x="67" y="111"/>
                </a:cxn>
                <a:cxn ang="0">
                  <a:pos x="90" y="118"/>
                </a:cxn>
              </a:cxnLst>
              <a:rect l="0" t="0" r="r" b="b"/>
              <a:pathLst>
                <a:path w="90" h="151">
                  <a:moveTo>
                    <a:pt x="90" y="118"/>
                  </a:moveTo>
                  <a:cubicBezTo>
                    <a:pt x="88" y="129"/>
                    <a:pt x="83" y="137"/>
                    <a:pt x="75" y="143"/>
                  </a:cubicBezTo>
                  <a:cubicBezTo>
                    <a:pt x="67" y="149"/>
                    <a:pt x="57" y="151"/>
                    <a:pt x="46" y="151"/>
                  </a:cubicBezTo>
                  <a:cubicBezTo>
                    <a:pt x="39" y="151"/>
                    <a:pt x="32" y="150"/>
                    <a:pt x="26" y="148"/>
                  </a:cubicBezTo>
                  <a:cubicBezTo>
                    <a:pt x="20" y="145"/>
                    <a:pt x="16" y="142"/>
                    <a:pt x="12" y="138"/>
                  </a:cubicBezTo>
                  <a:cubicBezTo>
                    <a:pt x="8" y="133"/>
                    <a:pt x="5" y="128"/>
                    <a:pt x="3" y="123"/>
                  </a:cubicBezTo>
                  <a:cubicBezTo>
                    <a:pt x="1" y="117"/>
                    <a:pt x="0" y="111"/>
                    <a:pt x="0" y="10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0"/>
                    <a:pt x="1" y="35"/>
                    <a:pt x="3" y="29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5" y="10"/>
                    <a:pt x="20" y="7"/>
                    <a:pt x="26" y="4"/>
                  </a:cubicBezTo>
                  <a:cubicBezTo>
                    <a:pt x="32" y="1"/>
                    <a:pt x="38" y="0"/>
                    <a:pt x="46" y="0"/>
                  </a:cubicBezTo>
                  <a:cubicBezTo>
                    <a:pt x="58" y="0"/>
                    <a:pt x="68" y="3"/>
                    <a:pt x="75" y="10"/>
                  </a:cubicBezTo>
                  <a:cubicBezTo>
                    <a:pt x="83" y="16"/>
                    <a:pt x="88" y="24"/>
                    <a:pt x="90" y="33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39"/>
                    <a:pt x="66" y="37"/>
                    <a:pt x="65" y="35"/>
                  </a:cubicBezTo>
                  <a:cubicBezTo>
                    <a:pt x="64" y="33"/>
                    <a:pt x="63" y="31"/>
                    <a:pt x="61" y="29"/>
                  </a:cubicBezTo>
                  <a:cubicBezTo>
                    <a:pt x="59" y="27"/>
                    <a:pt x="57" y="26"/>
                    <a:pt x="55" y="25"/>
                  </a:cubicBezTo>
                  <a:cubicBezTo>
                    <a:pt x="52" y="24"/>
                    <a:pt x="49" y="24"/>
                    <a:pt x="46" y="24"/>
                  </a:cubicBezTo>
                  <a:cubicBezTo>
                    <a:pt x="43" y="24"/>
                    <a:pt x="39" y="24"/>
                    <a:pt x="37" y="26"/>
                  </a:cubicBezTo>
                  <a:cubicBezTo>
                    <a:pt x="34" y="27"/>
                    <a:pt x="32" y="29"/>
                    <a:pt x="30" y="31"/>
                  </a:cubicBezTo>
                  <a:cubicBezTo>
                    <a:pt x="29" y="33"/>
                    <a:pt x="27" y="35"/>
                    <a:pt x="26" y="38"/>
                  </a:cubicBezTo>
                  <a:cubicBezTo>
                    <a:pt x="25" y="40"/>
                    <a:pt x="25" y="43"/>
                    <a:pt x="25" y="45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5" y="108"/>
                    <a:pt x="25" y="111"/>
                    <a:pt x="26" y="114"/>
                  </a:cubicBezTo>
                  <a:cubicBezTo>
                    <a:pt x="27" y="116"/>
                    <a:pt x="29" y="119"/>
                    <a:pt x="30" y="121"/>
                  </a:cubicBezTo>
                  <a:cubicBezTo>
                    <a:pt x="32" y="123"/>
                    <a:pt x="34" y="125"/>
                    <a:pt x="37" y="126"/>
                  </a:cubicBezTo>
                  <a:cubicBezTo>
                    <a:pt x="40" y="127"/>
                    <a:pt x="43" y="128"/>
                    <a:pt x="46" y="128"/>
                  </a:cubicBezTo>
                  <a:cubicBezTo>
                    <a:pt x="52" y="128"/>
                    <a:pt x="56" y="126"/>
                    <a:pt x="60" y="123"/>
                  </a:cubicBezTo>
                  <a:cubicBezTo>
                    <a:pt x="63" y="120"/>
                    <a:pt x="66" y="116"/>
                    <a:pt x="67" y="111"/>
                  </a:cubicBezTo>
                  <a:lnTo>
                    <a:pt x="90" y="118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4" name="Freeform 20"/>
            <p:cNvSpPr>
              <a:spLocks/>
            </p:cNvSpPr>
            <p:nvPr userDrawn="1"/>
          </p:nvSpPr>
          <p:spPr bwMode="auto">
            <a:xfrm>
              <a:off x="3655855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5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4" y="149"/>
                </a:cxn>
                <a:cxn ang="0">
                  <a:pos x="74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9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5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9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5" name="Freeform 21"/>
            <p:cNvSpPr>
              <a:spLocks noEditPoints="1"/>
            </p:cNvSpPr>
            <p:nvPr userDrawn="1"/>
          </p:nvSpPr>
          <p:spPr bwMode="auto">
            <a:xfrm>
              <a:off x="3732229" y="2109709"/>
              <a:ext cx="51470" cy="83964"/>
            </a:xfrm>
            <a:custGeom>
              <a:avLst/>
              <a:gdLst/>
              <a:ahLst/>
              <a:cxnLst>
                <a:cxn ang="0">
                  <a:pos x="25" y="59"/>
                </a:cxn>
                <a:cxn ang="0">
                  <a:pos x="46" y="59"/>
                </a:cxn>
                <a:cxn ang="0">
                  <a:pos x="67" y="63"/>
                </a:cxn>
                <a:cxn ang="0">
                  <a:pos x="81" y="72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79" y="138"/>
                </a:cxn>
                <a:cxn ang="0">
                  <a:pos x="47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80" y="0"/>
                </a:cxn>
                <a:cxn ang="0">
                  <a:pos x="80" y="23"/>
                </a:cxn>
                <a:cxn ang="0">
                  <a:pos x="25" y="23"/>
                </a:cxn>
                <a:cxn ang="0">
                  <a:pos x="25" y="59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</a:cxnLst>
              <a:rect l="0" t="0" r="r" b="b"/>
              <a:pathLst>
                <a:path w="92" h="149">
                  <a:moveTo>
                    <a:pt x="25" y="59"/>
                  </a:move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3"/>
                  </a:cubicBezTo>
                  <a:cubicBezTo>
                    <a:pt x="72" y="65"/>
                    <a:pt x="77" y="68"/>
                    <a:pt x="81" y="72"/>
                  </a:cubicBezTo>
                  <a:cubicBezTo>
                    <a:pt x="84" y="76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cubicBezTo>
                    <a:pt x="92" y="118"/>
                    <a:pt x="88" y="130"/>
                    <a:pt x="79" y="138"/>
                  </a:cubicBezTo>
                  <a:cubicBezTo>
                    <a:pt x="71" y="145"/>
                    <a:pt x="60" y="149"/>
                    <a:pt x="47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25" y="23"/>
                    <a:pt x="25" y="23"/>
                    <a:pt x="25" y="23"/>
                  </a:cubicBezTo>
                  <a:lnTo>
                    <a:pt x="25" y="59"/>
                  </a:lnTo>
                  <a:close/>
                  <a:moveTo>
                    <a:pt x="25" y="126"/>
                  </a:move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9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25" y="126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6" name="Freeform 22"/>
            <p:cNvSpPr>
              <a:spLocks/>
            </p:cNvSpPr>
            <p:nvPr userDrawn="1"/>
          </p:nvSpPr>
          <p:spPr bwMode="auto">
            <a:xfrm>
              <a:off x="3801251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4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3" y="149"/>
                </a:cxn>
                <a:cxn ang="0">
                  <a:pos x="73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8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4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3" y="149"/>
                    <a:pt x="73" y="149"/>
                    <a:pt x="73" y="149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8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7" name="Freeform 23"/>
            <p:cNvSpPr>
              <a:spLocks noEditPoints="1"/>
            </p:cNvSpPr>
            <p:nvPr userDrawn="1"/>
          </p:nvSpPr>
          <p:spPr bwMode="auto">
            <a:xfrm>
              <a:off x="3878574" y="2109709"/>
              <a:ext cx="50521" cy="83964"/>
            </a:xfrm>
            <a:custGeom>
              <a:avLst/>
              <a:gdLst/>
              <a:ahLst/>
              <a:cxnLst>
                <a:cxn ang="0">
                  <a:pos x="90" y="46"/>
                </a:cxn>
                <a:cxn ang="0">
                  <a:pos x="87" y="64"/>
                </a:cxn>
                <a:cxn ang="0">
                  <a:pos x="79" y="79"/>
                </a:cxn>
                <a:cxn ang="0">
                  <a:pos x="65" y="88"/>
                </a:cxn>
                <a:cxn ang="0">
                  <a:pos x="46" y="92"/>
                </a:cxn>
                <a:cxn ang="0">
                  <a:pos x="24" y="92"/>
                </a:cxn>
                <a:cxn ang="0">
                  <a:pos x="24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63" y="3"/>
                </a:cxn>
                <a:cxn ang="0">
                  <a:pos x="78" y="11"/>
                </a:cxn>
                <a:cxn ang="0">
                  <a:pos x="87" y="26"/>
                </a:cxn>
                <a:cxn ang="0">
                  <a:pos x="90" y="46"/>
                </a:cxn>
                <a:cxn ang="0">
                  <a:pos x="66" y="46"/>
                </a:cxn>
                <a:cxn ang="0">
                  <a:pos x="61" y="29"/>
                </a:cxn>
                <a:cxn ang="0">
                  <a:pos x="44" y="23"/>
                </a:cxn>
                <a:cxn ang="0">
                  <a:pos x="24" y="23"/>
                </a:cxn>
                <a:cxn ang="0">
                  <a:pos x="24" y="69"/>
                </a:cxn>
                <a:cxn ang="0">
                  <a:pos x="45" y="69"/>
                </a:cxn>
                <a:cxn ang="0">
                  <a:pos x="61" y="63"/>
                </a:cxn>
                <a:cxn ang="0">
                  <a:pos x="66" y="46"/>
                </a:cxn>
              </a:cxnLst>
              <a:rect l="0" t="0" r="r" b="b"/>
              <a:pathLst>
                <a:path w="90" h="149">
                  <a:moveTo>
                    <a:pt x="90" y="46"/>
                  </a:moveTo>
                  <a:cubicBezTo>
                    <a:pt x="90" y="53"/>
                    <a:pt x="89" y="59"/>
                    <a:pt x="87" y="64"/>
                  </a:cubicBezTo>
                  <a:cubicBezTo>
                    <a:pt x="85" y="70"/>
                    <a:pt x="83" y="75"/>
                    <a:pt x="79" y="79"/>
                  </a:cubicBezTo>
                  <a:cubicBezTo>
                    <a:pt x="75" y="83"/>
                    <a:pt x="71" y="86"/>
                    <a:pt x="65" y="88"/>
                  </a:cubicBezTo>
                  <a:cubicBezTo>
                    <a:pt x="60" y="91"/>
                    <a:pt x="53" y="92"/>
                    <a:pt x="46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8" y="1"/>
                    <a:pt x="63" y="3"/>
                  </a:cubicBezTo>
                  <a:cubicBezTo>
                    <a:pt x="69" y="5"/>
                    <a:pt x="74" y="8"/>
                    <a:pt x="78" y="11"/>
                  </a:cubicBezTo>
                  <a:cubicBezTo>
                    <a:pt x="82" y="15"/>
                    <a:pt x="85" y="20"/>
                    <a:pt x="87" y="26"/>
                  </a:cubicBezTo>
                  <a:cubicBezTo>
                    <a:pt x="89" y="32"/>
                    <a:pt x="90" y="38"/>
                    <a:pt x="90" y="46"/>
                  </a:cubicBezTo>
                  <a:moveTo>
                    <a:pt x="66" y="46"/>
                  </a:moveTo>
                  <a:cubicBezTo>
                    <a:pt x="66" y="38"/>
                    <a:pt x="64" y="33"/>
                    <a:pt x="61" y="29"/>
                  </a:cubicBezTo>
                  <a:cubicBezTo>
                    <a:pt x="57" y="25"/>
                    <a:pt x="52" y="23"/>
                    <a:pt x="4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52" y="69"/>
                    <a:pt x="57" y="67"/>
                    <a:pt x="61" y="63"/>
                  </a:cubicBezTo>
                  <a:cubicBezTo>
                    <a:pt x="64" y="58"/>
                    <a:pt x="66" y="53"/>
                    <a:pt x="66" y="46"/>
                  </a:cubicBezTo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8" name="Freeform 24"/>
            <p:cNvSpPr>
              <a:spLocks noEditPoints="1"/>
            </p:cNvSpPr>
            <p:nvPr userDrawn="1"/>
          </p:nvSpPr>
          <p:spPr bwMode="auto">
            <a:xfrm>
              <a:off x="3945936" y="2109709"/>
              <a:ext cx="51707" cy="83964"/>
            </a:xfrm>
            <a:custGeom>
              <a:avLst/>
              <a:gdLst/>
              <a:ahLst/>
              <a:cxnLst>
                <a:cxn ang="0">
                  <a:pos x="92" y="103"/>
                </a:cxn>
                <a:cxn ang="0">
                  <a:pos x="79" y="137"/>
                </a:cxn>
                <a:cxn ang="0">
                  <a:pos x="46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59"/>
                </a:cxn>
                <a:cxn ang="0">
                  <a:pos x="46" y="59"/>
                </a:cxn>
                <a:cxn ang="0">
                  <a:pos x="67" y="62"/>
                </a:cxn>
                <a:cxn ang="0">
                  <a:pos x="81" y="71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</a:cxnLst>
              <a:rect l="0" t="0" r="r" b="b"/>
              <a:pathLst>
                <a:path w="92" h="149">
                  <a:moveTo>
                    <a:pt x="92" y="103"/>
                  </a:moveTo>
                  <a:cubicBezTo>
                    <a:pt x="92" y="118"/>
                    <a:pt x="88" y="130"/>
                    <a:pt x="79" y="137"/>
                  </a:cubicBezTo>
                  <a:cubicBezTo>
                    <a:pt x="71" y="145"/>
                    <a:pt x="60" y="149"/>
                    <a:pt x="46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2"/>
                  </a:cubicBezTo>
                  <a:cubicBezTo>
                    <a:pt x="72" y="64"/>
                    <a:pt x="77" y="67"/>
                    <a:pt x="81" y="71"/>
                  </a:cubicBezTo>
                  <a:cubicBezTo>
                    <a:pt x="84" y="75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moveTo>
                    <a:pt x="67" y="104"/>
                  </a:move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8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679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  <p:sldLayoutId id="2147484126" r:id="rId12"/>
    <p:sldLayoutId id="2147484127" r:id="rId13"/>
    <p:sldLayoutId id="2147484128" r:id="rId14"/>
    <p:sldLayoutId id="2147484129" r:id="rId15"/>
    <p:sldLayoutId id="2147484130" r:id="rId16"/>
    <p:sldLayoutId id="2147484131" r:id="rId17"/>
    <p:sldLayoutId id="2147484132" r:id="rId18"/>
    <p:sldLayoutId id="2147484133" r:id="rId19"/>
    <p:sldLayoutId id="2147484134" r:id="rId20"/>
    <p:sldLayoutId id="2147484135" r:id="rId21"/>
    <p:sldLayoutId id="2147484136" r:id="rId22"/>
    <p:sldLayoutId id="2147484137" r:id="rId23"/>
    <p:sldLayoutId id="2147484138" r:id="rId24"/>
    <p:sldLayoutId id="2147484139" r:id="rId25"/>
    <p:sldLayoutId id="2147484140" r:id="rId26"/>
    <p:sldLayoutId id="2147484141" r:id="rId27"/>
    <p:sldLayoutId id="2147484142" r:id="rId28"/>
    <p:sldLayoutId id="2147484143" r:id="rId29"/>
    <p:sldLayoutId id="2147484144" r:id="rId30"/>
    <p:sldLayoutId id="2147484145" r:id="rId31"/>
    <p:sldLayoutId id="2147484146" r:id="rId32"/>
    <p:sldLayoutId id="2147484147" r:id="rId33"/>
    <p:sldLayoutId id="2147484148" r:id="rId34"/>
    <p:sldLayoutId id="2147484149" r:id="rId35"/>
    <p:sldLayoutId id="2147484150" r:id="rId36"/>
    <p:sldLayoutId id="2147484151" r:id="rId37"/>
  </p:sldLayoutIdLst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1600" b="0" kern="1200" spc="0" baseline="0">
          <a:solidFill>
            <a:schemeClr val="tx1"/>
          </a:solidFill>
          <a:effectLst/>
          <a:latin typeface="+mj-lt"/>
          <a:ea typeface="PF Din Text Cond Pro" charset="0"/>
          <a:cs typeface="PF Din Text Cond Pro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400" b="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1pPr>
      <a:lvl2pPr marL="180975" marR="0" indent="-180975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1"/>
        </a:buClr>
        <a:buSzPct val="120000"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2pPr>
      <a:lvl3pPr marL="350838" indent="-169863" algn="l" defTabSz="9144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tx1"/>
        </a:buClr>
        <a:buSzPct val="90000"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78">
          <p15:clr>
            <a:srgbClr val="F26B43"/>
          </p15:clr>
        </p15:guide>
        <p15:guide id="2" orient="horz" pos="4117">
          <p15:clr>
            <a:srgbClr val="F26B43"/>
          </p15:clr>
        </p15:guide>
        <p15:guide id="3" orient="horz" pos="4021">
          <p15:clr>
            <a:srgbClr val="F26B43"/>
          </p15:clr>
        </p15:guide>
        <p15:guide id="4" orient="horz" pos="615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263">
          <p15:clr>
            <a:srgbClr val="F26B43"/>
          </p15:clr>
        </p15:guide>
        <p15:guide id="7" orient="horz" pos="346">
          <p15:clr>
            <a:srgbClr val="F26B43"/>
          </p15:clr>
        </p15:guide>
        <p15:guide id="8" orient="horz" pos="520">
          <p15:clr>
            <a:srgbClr val="F26B43"/>
          </p15:clr>
        </p15:guide>
        <p15:guide id="9" pos="784">
          <p15:clr>
            <a:srgbClr val="F26B43"/>
          </p15:clr>
        </p15:guide>
        <p15:guide id="10" pos="730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101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1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0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26"/>
          <p:cNvSpPr>
            <a:spLocks noGrp="1"/>
          </p:cNvSpPr>
          <p:nvPr>
            <p:ph type="title"/>
          </p:nvPr>
        </p:nvSpPr>
        <p:spPr>
          <a:xfrm>
            <a:off x="4302822" y="1681011"/>
            <a:ext cx="7508177" cy="1551194"/>
          </a:xfrm>
        </p:spPr>
        <p:txBody>
          <a:bodyPr/>
          <a:lstStyle/>
          <a:p>
            <a:r>
              <a:rPr lang="ru-RU" dirty="0" smtClean="0">
                <a:sym typeface="PFDinTextCondPro-Medium"/>
              </a:rPr>
              <a:t/>
            </a:r>
            <a:br>
              <a:rPr lang="ru-RU" dirty="0" smtClean="0">
                <a:sym typeface="PFDinTextCondPro-Medium"/>
              </a:rPr>
            </a:br>
            <a:r>
              <a:rPr lang="ru-RU" dirty="0" smtClean="0">
                <a:sym typeface="PFDinTextCondPro-Medium"/>
              </a:rPr>
              <a:t>ОТЧЕТ </a:t>
            </a:r>
            <a:r>
              <a:rPr lang="ru-RU" dirty="0">
                <a:sym typeface="PFDinTextCondPro-Medium"/>
              </a:rPr>
              <a:t>ПО РАБОТЕ С ПОТРЕБИТЕЛЯМИ                                      ФИЛИАЛА ПАО «РОССЕТИ СИБИРЬ» – </a:t>
            </a:r>
            <a:r>
              <a:rPr lang="ru-RU" dirty="0" smtClean="0">
                <a:sym typeface="PFDinTextCondPro-Medium"/>
              </a:rPr>
              <a:t>«ЧИТАЭНЕРГО»                                   </a:t>
            </a:r>
            <a:r>
              <a:rPr lang="ru-RU" dirty="0">
                <a:sym typeface="PFDinTextCondPro-Medium"/>
              </a:rPr>
              <a:t>ЗА 2</a:t>
            </a:r>
            <a:r>
              <a:rPr lang="ru-RU" dirty="0" smtClean="0">
                <a:sym typeface="PFDinTextCondPro-Medium"/>
              </a:rPr>
              <a:t> </a:t>
            </a:r>
            <a:r>
              <a:rPr lang="ru-RU" dirty="0">
                <a:sym typeface="PFDinTextCondPro-Medium"/>
              </a:rPr>
              <a:t>КВАРТАЛ </a:t>
            </a:r>
            <a:r>
              <a:rPr lang="ru-RU" dirty="0" smtClean="0">
                <a:sym typeface="PFDinTextCondPro-Medium"/>
              </a:rPr>
              <a:t>2023 ГОДА</a:t>
            </a:r>
            <a:endParaRPr lang="ru-RU" dirty="0"/>
          </a:p>
        </p:txBody>
      </p:sp>
      <p:sp>
        <p:nvSpPr>
          <p:cNvPr id="29" name="Текст 28"/>
          <p:cNvSpPr>
            <a:spLocks noGrp="1"/>
          </p:cNvSpPr>
          <p:nvPr>
            <p:ph type="body" sz="quarter" idx="11"/>
          </p:nvPr>
        </p:nvSpPr>
        <p:spPr>
          <a:xfrm>
            <a:off x="4320002" y="5733255"/>
            <a:ext cx="2064030" cy="2698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2"/>
          </p:nvPr>
        </p:nvSpPr>
        <p:spPr>
          <a:xfrm>
            <a:off x="4223792" y="5733254"/>
            <a:ext cx="1050671" cy="269875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июль 2023</a:t>
            </a:r>
            <a:endParaRPr lang="ru-RU" dirty="0">
              <a:latin typeface="+mj-lt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3"/>
          </p:nvPr>
        </p:nvSpPr>
        <p:spPr>
          <a:xfrm>
            <a:off x="5370673" y="5733255"/>
            <a:ext cx="1013359" cy="269875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Чита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952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latin typeface="PF Din Text Cond Pro Medium" panose="02000500000000020004" pitchFamily="2" charset="0"/>
              </a:rPr>
              <a:t>ДИНАМИКА ПОСТУПИВШИХ ОБРАЩЕНИЙ ЗА 2022 И 2023</a:t>
            </a:r>
            <a:r>
              <a:rPr lang="en-US" sz="1800" dirty="0" smtClean="0">
                <a:latin typeface="PF Din Text Cond Pro Medium" panose="02000500000000020004" pitchFamily="2" charset="0"/>
              </a:rPr>
              <a:t> </a:t>
            </a:r>
            <a:r>
              <a:rPr lang="ru-RU" sz="1800" dirty="0" smtClean="0">
                <a:latin typeface="PF Din Text Cond Pro Medium" panose="02000500000000020004" pitchFamily="2" charset="0"/>
              </a:rPr>
              <a:t>ГГ.</a:t>
            </a:r>
            <a:endParaRPr lang="ru-RU" sz="1800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329072"/>
              </p:ext>
            </p:extLst>
          </p:nvPr>
        </p:nvGraphicFramePr>
        <p:xfrm>
          <a:off x="838201" y="1066800"/>
          <a:ext cx="10515600" cy="487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11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latin typeface="PF Din Text Cond Pro Medium" panose="02000500000000020004" pitchFamily="2" charset="0"/>
              </a:rPr>
              <a:t>РАСПРЕДЕЛЕНИЕ ОБРАЩЕНИЙ ПО КАТЕГОРИЯМ ЗА 2</a:t>
            </a:r>
            <a:r>
              <a:rPr lang="en-US" sz="1800" dirty="0" smtClean="0">
                <a:latin typeface="PF Din Text Cond Pro Medium" panose="02000500000000020004" pitchFamily="2" charset="0"/>
              </a:rPr>
              <a:t> </a:t>
            </a:r>
            <a:r>
              <a:rPr lang="ru-RU" sz="1800" dirty="0" smtClean="0">
                <a:latin typeface="PF Din Text Cond Pro Medium" panose="02000500000000020004" pitchFamily="2" charset="0"/>
              </a:rPr>
              <a:t>КВАРТАЛ 2023</a:t>
            </a:r>
            <a:r>
              <a:rPr lang="en-US" sz="1800" dirty="0" smtClean="0">
                <a:latin typeface="PF Din Text Cond Pro Medium" panose="02000500000000020004" pitchFamily="2" charset="0"/>
              </a:rPr>
              <a:t> </a:t>
            </a:r>
            <a:r>
              <a:rPr lang="ru-RU" sz="1800" dirty="0" smtClean="0">
                <a:latin typeface="PF Din Text Cond Pro Medium" panose="02000500000000020004" pitchFamily="2" charset="0"/>
              </a:rPr>
              <a:t>Г.</a:t>
            </a:r>
            <a:endParaRPr lang="ru-RU" sz="1800" dirty="0">
              <a:latin typeface="PF Din Text Cond Pro Medium" panose="02000500000000020004" pitchFamily="2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9070103"/>
              </p:ext>
            </p:extLst>
          </p:nvPr>
        </p:nvGraphicFramePr>
        <p:xfrm>
          <a:off x="7086599" y="1127868"/>
          <a:ext cx="4648201" cy="4806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3181539"/>
              </p:ext>
            </p:extLst>
          </p:nvPr>
        </p:nvGraphicFramePr>
        <p:xfrm>
          <a:off x="612775" y="993996"/>
          <a:ext cx="6105524" cy="49446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0225">
                  <a:extLst>
                    <a:ext uri="{9D8B030D-6E8A-4147-A177-3AD203B41FA5}">
                      <a16:colId xmlns:a16="http://schemas.microsoft.com/office/drawing/2014/main" val="2568100652"/>
                    </a:ext>
                  </a:extLst>
                </a:gridCol>
                <a:gridCol w="2277645">
                  <a:extLst>
                    <a:ext uri="{9D8B030D-6E8A-4147-A177-3AD203B41FA5}">
                      <a16:colId xmlns:a16="http://schemas.microsoft.com/office/drawing/2014/main" val="3924955138"/>
                    </a:ext>
                  </a:extLst>
                </a:gridCol>
                <a:gridCol w="1771273">
                  <a:extLst>
                    <a:ext uri="{9D8B030D-6E8A-4147-A177-3AD203B41FA5}">
                      <a16:colId xmlns:a16="http://schemas.microsoft.com/office/drawing/2014/main" val="3027148202"/>
                    </a:ext>
                  </a:extLst>
                </a:gridCol>
                <a:gridCol w="1526381">
                  <a:extLst>
                    <a:ext uri="{9D8B030D-6E8A-4147-A177-3AD203B41FA5}">
                      <a16:colId xmlns:a16="http://schemas.microsoft.com/office/drawing/2014/main" val="404380632"/>
                    </a:ext>
                  </a:extLst>
                </a:gridCol>
              </a:tblGrid>
              <a:tr h="1051735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№п/п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КАТЕГОРИЯ ОБРАЩЕНИЯ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КОЛИЧЕСТВО ОБРАЩЕНИЙ,</a:t>
                      </a:r>
                      <a:r>
                        <a:rPr lang="ru-RU" sz="1400" b="0" kern="1200" baseline="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 ШТ.</a:t>
                      </a:r>
                      <a:endParaRPr lang="ru-RU" sz="1400" b="0" kern="1200" dirty="0" smtClean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kern="1200" baseline="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УДЕЛЬНЫЙ ВЕС В ОБЩЕМ КОЛИЧЕСТВЕ ОБРАЩЕНИЙ, %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0065395"/>
                  </a:ext>
                </a:extLst>
              </a:tr>
              <a:tr h="326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Жалоба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55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0,28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6622983"/>
                  </a:ext>
                </a:extLst>
              </a:tr>
              <a:tr h="326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Консультации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16120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82,4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7447998"/>
                  </a:ext>
                </a:extLst>
              </a:tr>
              <a:tr h="326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Заявки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на оказание услуг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2110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10,79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3902492"/>
                  </a:ext>
                </a:extLst>
              </a:tr>
              <a:tr h="4849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4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Приём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документов/выдача документов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1246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6,37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7824896"/>
                  </a:ext>
                </a:extLst>
              </a:tr>
              <a:tr h="326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5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Сообщение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информации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0,08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0807826"/>
                  </a:ext>
                </a:extLst>
              </a:tr>
              <a:tr h="326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6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Прием платежей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9154657"/>
                  </a:ext>
                </a:extLst>
              </a:tr>
              <a:tr h="4849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7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Отзыв потребителя о деятельности компании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3096032"/>
                  </a:ext>
                </a:extLst>
              </a:tr>
              <a:tr h="4849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8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Предложение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потребителя по повышению качества обслуживания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0,01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2746640"/>
                  </a:ext>
                </a:extLst>
              </a:tr>
              <a:tr h="326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Прочие ( в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т.ч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. уведомление)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0,08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3295948"/>
                  </a:ext>
                </a:extLst>
              </a:tr>
              <a:tr h="326127"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ИТОГ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19562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49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7781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latin typeface="PF Din Text Cond Pro Medium" panose="02000500000000020004" pitchFamily="2" charset="0"/>
              </a:rPr>
              <a:t>РАСПРЕДЕЛЕНИЕ ОБРАЩЕНИЙ ПО КАТЕГОРИЯМ ЗА 2</a:t>
            </a:r>
            <a:r>
              <a:rPr lang="en-US" sz="1800" dirty="0" smtClean="0">
                <a:latin typeface="PF Din Text Cond Pro Medium" panose="02000500000000020004" pitchFamily="2" charset="0"/>
              </a:rPr>
              <a:t> </a:t>
            </a:r>
            <a:r>
              <a:rPr lang="ru-RU" sz="1800" dirty="0" smtClean="0">
                <a:latin typeface="PF Din Text Cond Pro Medium" panose="02000500000000020004" pitchFamily="2" charset="0"/>
              </a:rPr>
              <a:t>КВАРТАЛ 2023</a:t>
            </a:r>
            <a:r>
              <a:rPr lang="en-US" sz="1800" dirty="0" smtClean="0">
                <a:latin typeface="PF Din Text Cond Pro Medium" panose="02000500000000020004" pitchFamily="2" charset="0"/>
              </a:rPr>
              <a:t> </a:t>
            </a:r>
            <a:r>
              <a:rPr lang="ru-RU" sz="1800" dirty="0" smtClean="0">
                <a:latin typeface="PF Din Text Cond Pro Medium" panose="02000500000000020004" pitchFamily="2" charset="0"/>
              </a:rPr>
              <a:t>Г.</a:t>
            </a:r>
            <a:endParaRPr lang="ru-RU" sz="1800" dirty="0">
              <a:latin typeface="PF Din Text Cond Pro Medium" panose="02000500000000020004" pitchFamily="2" charset="0"/>
            </a:endParaRPr>
          </a:p>
        </p:txBody>
      </p:sp>
      <p:graphicFrame>
        <p:nvGraphicFramePr>
          <p:cNvPr id="8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5426730"/>
              </p:ext>
            </p:extLst>
          </p:nvPr>
        </p:nvGraphicFramePr>
        <p:xfrm>
          <a:off x="612774" y="986880"/>
          <a:ext cx="10989946" cy="2992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5325">
                  <a:extLst>
                    <a:ext uri="{9D8B030D-6E8A-4147-A177-3AD203B41FA5}">
                      <a16:colId xmlns:a16="http://schemas.microsoft.com/office/drawing/2014/main" val="2568100652"/>
                    </a:ext>
                  </a:extLst>
                </a:gridCol>
                <a:gridCol w="3443901">
                  <a:extLst>
                    <a:ext uri="{9D8B030D-6E8A-4147-A177-3AD203B41FA5}">
                      <a16:colId xmlns:a16="http://schemas.microsoft.com/office/drawing/2014/main" val="3924955138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30271482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0438063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445278381"/>
                    </a:ext>
                  </a:extLst>
                </a:gridCol>
                <a:gridCol w="1544320">
                  <a:extLst>
                    <a:ext uri="{9D8B030D-6E8A-4147-A177-3AD203B41FA5}">
                      <a16:colId xmlns:a16="http://schemas.microsoft.com/office/drawing/2014/main" val="2688005343"/>
                    </a:ext>
                  </a:extLst>
                </a:gridCol>
              </a:tblGrid>
              <a:tr h="210661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№п/п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КАТЕГОРИЯ ОБРАЩЕНИЯ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0" kern="1200" baseline="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endParaRPr lang="ru-RU" sz="1400" b="0" kern="1200" baseline="0" dirty="0" smtClean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0" kern="1200" baseline="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endParaRPr lang="ru-RU" sz="1400" b="0" kern="1200" baseline="0" dirty="0" smtClean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0" kern="1200" baseline="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  <a:endParaRPr lang="ru-RU" sz="1400" b="0" kern="1200" baseline="0" dirty="0" smtClean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0065395"/>
                  </a:ext>
                </a:extLst>
              </a:tr>
              <a:tr h="197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Жалоба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35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55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6622983"/>
                  </a:ext>
                </a:extLst>
              </a:tr>
              <a:tr h="197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Консультации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10762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16120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7447998"/>
                  </a:ext>
                </a:extLst>
              </a:tr>
              <a:tr h="197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Заявки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на оказание услуг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2027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2110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3902492"/>
                  </a:ext>
                </a:extLst>
              </a:tr>
              <a:tr h="197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4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Приём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документов/выдача документов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1114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1246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7824896"/>
                  </a:ext>
                </a:extLst>
              </a:tr>
              <a:tr h="197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5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Сообщение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информации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0807826"/>
                  </a:ext>
                </a:extLst>
              </a:tr>
              <a:tr h="197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6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Прием платежей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9154657"/>
                  </a:ext>
                </a:extLst>
              </a:tr>
              <a:tr h="197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7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Отзыв потребителя о деятельности компании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3096032"/>
                  </a:ext>
                </a:extLst>
              </a:tr>
              <a:tr h="2952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8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Предложение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потребителя по повышению качества обслуживания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2746640"/>
                  </a:ext>
                </a:extLst>
              </a:tr>
              <a:tr h="197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Прочие ( в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т.ч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. уведомление)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253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3295948"/>
                  </a:ext>
                </a:extLst>
              </a:tr>
              <a:tr h="197415"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ИТОГ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14211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19562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49918"/>
                  </a:ext>
                </a:extLst>
              </a:tr>
            </a:tbl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8276649"/>
              </p:ext>
            </p:extLst>
          </p:nvPr>
        </p:nvGraphicFramePr>
        <p:xfrm>
          <a:off x="443652" y="4838938"/>
          <a:ext cx="4052148" cy="154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0430030"/>
              </p:ext>
            </p:extLst>
          </p:nvPr>
        </p:nvGraphicFramePr>
        <p:xfrm>
          <a:off x="4191000" y="4817004"/>
          <a:ext cx="3505200" cy="1566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3547401"/>
              </p:ext>
            </p:extLst>
          </p:nvPr>
        </p:nvGraphicFramePr>
        <p:xfrm>
          <a:off x="7772400" y="4817004"/>
          <a:ext cx="4012765" cy="1566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692333" y="4544970"/>
            <a:ext cx="15311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PF Din Text Cond Pro Light" panose="02000000000000000000" pitchFamily="2" charset="0"/>
              </a:rPr>
              <a:t>ДИНАМИКА ЖАЛОБ</a:t>
            </a:r>
            <a:r>
              <a:rPr lang="ru-RU" sz="1400" dirty="0" smtClean="0">
                <a:latin typeface="PF Din Text Cond Pro Light" panose="02000000000000000000" pitchFamily="2" charset="0"/>
              </a:rPr>
              <a:t> </a:t>
            </a:r>
            <a:endParaRPr lang="ru-RU" sz="1400" dirty="0">
              <a:latin typeface="PF Din Text Cond Pro Light" panose="02000000000000000000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90566" y="4544970"/>
            <a:ext cx="20964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PF Din Text Cond Pro Light" panose="02000000000000000000" pitchFamily="2" charset="0"/>
              </a:rPr>
              <a:t>ДИНАМИКА КОНСУЛЬТАЦИЙ</a:t>
            </a:r>
            <a:r>
              <a:rPr lang="ru-RU" sz="1400" dirty="0" smtClean="0">
                <a:latin typeface="PF Din Text Cond Pro Light" panose="02000000000000000000" pitchFamily="2" charset="0"/>
              </a:rPr>
              <a:t> </a:t>
            </a:r>
            <a:endParaRPr lang="ru-RU" sz="1400" dirty="0">
              <a:latin typeface="PF Din Text Cond Pro Light" panose="02000000000000000000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410160" y="4544970"/>
            <a:ext cx="15263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PF Din Text Cond Pro Light" panose="02000000000000000000" pitchFamily="2" charset="0"/>
              </a:rPr>
              <a:t>ДИНАМИКА ЗАЯВОК</a:t>
            </a:r>
            <a:endParaRPr lang="ru-RU" sz="1400" dirty="0">
              <a:latin typeface="PF Din Text Cond Pr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77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latin typeface="PF Din Text Cond Pro Medium" panose="02000500000000020004" pitchFamily="2" charset="0"/>
              </a:rPr>
              <a:t>РАСПРЕДЕЛЕНИЕ ОБРАЩЕНИЙ ПО КАТЕГОРИЯМ ЗА 2</a:t>
            </a:r>
            <a:r>
              <a:rPr lang="en-US" sz="1800" dirty="0" smtClean="0">
                <a:latin typeface="PF Din Text Cond Pro Medium" panose="02000500000000020004" pitchFamily="2" charset="0"/>
              </a:rPr>
              <a:t> </a:t>
            </a:r>
            <a:r>
              <a:rPr lang="ru-RU" sz="1800" dirty="0" smtClean="0">
                <a:latin typeface="PF Din Text Cond Pro Medium" panose="02000500000000020004" pitchFamily="2" charset="0"/>
              </a:rPr>
              <a:t>КВАРТАЛ 2023</a:t>
            </a:r>
            <a:r>
              <a:rPr lang="en-US" sz="1800" dirty="0" smtClean="0">
                <a:latin typeface="PF Din Text Cond Pro Medium" panose="02000500000000020004" pitchFamily="2" charset="0"/>
              </a:rPr>
              <a:t> </a:t>
            </a:r>
            <a:r>
              <a:rPr lang="ru-RU" sz="1800" dirty="0" smtClean="0">
                <a:latin typeface="PF Din Text Cond Pro Medium" panose="02000500000000020004" pitchFamily="2" charset="0"/>
              </a:rPr>
              <a:t>Г.</a:t>
            </a:r>
            <a:endParaRPr lang="ru-RU" sz="1800" dirty="0">
              <a:latin typeface="PF Din Text Cond Pro Medium" panose="02000500000000020004" pitchFamily="2" charset="0"/>
            </a:endParaRPr>
          </a:p>
        </p:txBody>
      </p:sp>
      <p:graphicFrame>
        <p:nvGraphicFramePr>
          <p:cNvPr id="8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8311479"/>
              </p:ext>
            </p:extLst>
          </p:nvPr>
        </p:nvGraphicFramePr>
        <p:xfrm>
          <a:off x="663574" y="976313"/>
          <a:ext cx="5457826" cy="4055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3976">
                  <a:extLst>
                    <a:ext uri="{9D8B030D-6E8A-4147-A177-3AD203B41FA5}">
                      <a16:colId xmlns:a16="http://schemas.microsoft.com/office/drawing/2014/main" val="2568100652"/>
                    </a:ext>
                  </a:extLst>
                </a:gridCol>
                <a:gridCol w="2146159">
                  <a:extLst>
                    <a:ext uri="{9D8B030D-6E8A-4147-A177-3AD203B41FA5}">
                      <a16:colId xmlns:a16="http://schemas.microsoft.com/office/drawing/2014/main" val="3924955138"/>
                    </a:ext>
                  </a:extLst>
                </a:gridCol>
                <a:gridCol w="1456449">
                  <a:extLst>
                    <a:ext uri="{9D8B030D-6E8A-4147-A177-3AD203B41FA5}">
                      <a16:colId xmlns:a16="http://schemas.microsoft.com/office/drawing/2014/main" val="3027148202"/>
                    </a:ext>
                  </a:extLst>
                </a:gridCol>
                <a:gridCol w="1381242">
                  <a:extLst>
                    <a:ext uri="{9D8B030D-6E8A-4147-A177-3AD203B41FA5}">
                      <a16:colId xmlns:a16="http://schemas.microsoft.com/office/drawing/2014/main" val="404380632"/>
                    </a:ext>
                  </a:extLst>
                </a:gridCol>
              </a:tblGrid>
              <a:tr h="1034332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№п/п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kern="120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КАНАЛ ПОСТУПЛЕНИЯ ОБРАЩЕНИЯ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КОЛИЧЕСТВО ОБРАЩЕНИЙ,</a:t>
                      </a:r>
                      <a:r>
                        <a:rPr lang="ru-RU" sz="1400" b="0" kern="1200" baseline="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 ШТ.</a:t>
                      </a:r>
                      <a:endParaRPr lang="ru-RU" sz="1400" b="0" kern="1200" dirty="0" smtClean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000" b="1" i="0" u="none" strike="noStrike" kern="1200" baseline="0">
                          <a:solidFill>
                            <a:srgbClr val="000000"/>
                          </a:solidFill>
                          <a:latin typeface="PF Din Text Cond Pro Light" panose="02000000000000000000" pitchFamily="2" charset="0"/>
                          <a:ea typeface="Calibri"/>
                          <a:cs typeface="Calibri"/>
                        </a:defRPr>
                      </a:pPr>
                      <a:r>
                        <a:rPr lang="ru-RU" sz="1400" b="0" kern="120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УДЕЛЬНЫЙ ВЕС КАНАЛА КОММУНИКАЦИИ В ОБЩЕМ КОЛИЧЕСТВЕ ОБРАЩЕНИЙ, %</a:t>
                      </a:r>
                      <a:endParaRPr lang="ru-RU" sz="1400" b="0" kern="1200" dirty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0065395"/>
                  </a:ext>
                </a:extLst>
              </a:tr>
              <a:tr h="318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Очные обращения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1897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9,7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6622983"/>
                  </a:ext>
                </a:extLst>
              </a:tr>
              <a:tr h="545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Заочные обращения через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call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-центр, в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т.ч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.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14559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74,42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7447998"/>
                  </a:ext>
                </a:extLst>
              </a:tr>
              <a:tr h="318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Обращения через канцелярию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760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3,89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3902492"/>
                  </a:ext>
                </a:extLst>
              </a:tr>
              <a:tr h="318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4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Интерактивные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обращения, в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т.ч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.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2258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11,54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7824896"/>
                  </a:ext>
                </a:extLst>
              </a:tr>
              <a:tr h="545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5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Прочие (в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т.ч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. книга жалоб и предложений)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88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0,45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0807826"/>
                  </a:ext>
                </a:extLst>
              </a:tr>
              <a:tr h="318937"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ИТОГ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19562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49918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4142468"/>
              </p:ext>
            </p:extLst>
          </p:nvPr>
        </p:nvGraphicFramePr>
        <p:xfrm>
          <a:off x="5715000" y="958333"/>
          <a:ext cx="5888038" cy="5240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804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latin typeface="PF Din Text Cond Pro Medium" panose="02000500000000020004" pitchFamily="2" charset="0"/>
              </a:rPr>
              <a:t>РАСПРЕДЕЛЕНИЕ ОБРАЩЕНИЙ ПО ТЕМАТИКАМ ЗА 2</a:t>
            </a:r>
            <a:r>
              <a:rPr lang="en-US" sz="1800" dirty="0" smtClean="0">
                <a:latin typeface="PF Din Text Cond Pro Medium" panose="02000500000000020004" pitchFamily="2" charset="0"/>
              </a:rPr>
              <a:t> </a:t>
            </a:r>
            <a:r>
              <a:rPr lang="ru-RU" sz="1800" dirty="0" smtClean="0">
                <a:latin typeface="PF Din Text Cond Pro Medium" panose="02000500000000020004" pitchFamily="2" charset="0"/>
              </a:rPr>
              <a:t>КВАРТАЛ 2023 Г.</a:t>
            </a:r>
            <a:endParaRPr lang="ru-RU" sz="1800" dirty="0">
              <a:latin typeface="PF Din Text Cond Pro Medium" panose="02000500000000020004" pitchFamily="2" charset="0"/>
            </a:endParaRPr>
          </a:p>
        </p:txBody>
      </p:sp>
      <p:graphicFrame>
        <p:nvGraphicFramePr>
          <p:cNvPr id="8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8520687"/>
              </p:ext>
            </p:extLst>
          </p:nvPr>
        </p:nvGraphicFramePr>
        <p:xfrm>
          <a:off x="612775" y="993996"/>
          <a:ext cx="6105524" cy="52715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0225">
                  <a:extLst>
                    <a:ext uri="{9D8B030D-6E8A-4147-A177-3AD203B41FA5}">
                      <a16:colId xmlns:a16="http://schemas.microsoft.com/office/drawing/2014/main" val="2568100652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3924955138"/>
                    </a:ext>
                  </a:extLst>
                </a:gridCol>
                <a:gridCol w="1381918">
                  <a:extLst>
                    <a:ext uri="{9D8B030D-6E8A-4147-A177-3AD203B41FA5}">
                      <a16:colId xmlns:a16="http://schemas.microsoft.com/office/drawing/2014/main" val="3027148202"/>
                    </a:ext>
                  </a:extLst>
                </a:gridCol>
                <a:gridCol w="1526381">
                  <a:extLst>
                    <a:ext uri="{9D8B030D-6E8A-4147-A177-3AD203B41FA5}">
                      <a16:colId xmlns:a16="http://schemas.microsoft.com/office/drawing/2014/main" val="404380632"/>
                    </a:ext>
                  </a:extLst>
                </a:gridCol>
              </a:tblGrid>
              <a:tr h="117295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№п/п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КАТЕГОРИЯ ОБРАЩЕНИЯ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КОЛИЧЕСТВО ОБРАЩЕНИЙ,</a:t>
                      </a:r>
                      <a:r>
                        <a:rPr lang="ru-RU" sz="1400" b="0" kern="1200" baseline="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 ШТ.</a:t>
                      </a:r>
                      <a:endParaRPr lang="ru-RU" sz="1400" b="0" kern="1200" dirty="0" smtClean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kern="1200" baseline="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УДЕЛЬНЫЙ ВЕС В ОБЩЕМ КОЛИЧЕСТВЕ ОБРАЩЕНИЙ, %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0065395"/>
                  </a:ext>
                </a:extLst>
              </a:tr>
              <a:tr h="361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Технологическое присоединение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4835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6622983"/>
                  </a:ext>
                </a:extLst>
              </a:tr>
              <a:tr h="361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Передача электрической энергии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636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3,3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7447998"/>
                  </a:ext>
                </a:extLst>
              </a:tr>
              <a:tr h="361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Отключение электрической энергии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9271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47,4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3902492"/>
                  </a:ext>
                </a:extLst>
              </a:tr>
              <a:tr h="481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4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Техническое обслуживание электросетевых объектов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961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4,9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7824896"/>
                  </a:ext>
                </a:extLst>
              </a:tr>
              <a:tr h="361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5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Коммерческий учет электроэнергии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2167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0807826"/>
                  </a:ext>
                </a:extLst>
              </a:tr>
              <a:tr h="361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6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Дополнительные услуги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145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9154657"/>
                  </a:ext>
                </a:extLst>
              </a:tr>
              <a:tr h="361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7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Качество обслуживания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997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3096032"/>
                  </a:ext>
                </a:extLst>
              </a:tr>
              <a:tr h="361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8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Контактная информация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212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2746640"/>
                  </a:ext>
                </a:extLst>
              </a:tr>
              <a:tr h="361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Энергосбытовая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 деятельность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3295948"/>
                  </a:ext>
                </a:extLst>
              </a:tr>
              <a:tr h="361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Прочее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338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05997706"/>
                  </a:ext>
                </a:extLst>
              </a:tr>
              <a:tr h="361680"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ИТОГ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19562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49918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8091809"/>
              </p:ext>
            </p:extLst>
          </p:nvPr>
        </p:nvGraphicFramePr>
        <p:xfrm>
          <a:off x="6934200" y="1022250"/>
          <a:ext cx="4572000" cy="5302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148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latin typeface="PF Din Text Cond Pro Medium" panose="02000500000000020004" pitchFamily="2" charset="0"/>
              </a:rPr>
              <a:t>РАСПРЕДЕЛЕНИЕ ЖАЛОБ ПО ТЕМАТИКАМ ЗА 2</a:t>
            </a:r>
            <a:r>
              <a:rPr lang="en-US" sz="1800" dirty="0" smtClean="0">
                <a:latin typeface="PF Din Text Cond Pro Medium" panose="02000500000000020004" pitchFamily="2" charset="0"/>
              </a:rPr>
              <a:t> </a:t>
            </a:r>
            <a:r>
              <a:rPr lang="ru-RU" sz="1800" dirty="0" smtClean="0">
                <a:latin typeface="PF Din Text Cond Pro Medium" panose="02000500000000020004" pitchFamily="2" charset="0"/>
              </a:rPr>
              <a:t>КВАРТАЛ 2023 Г.</a:t>
            </a:r>
            <a:endParaRPr lang="ru-RU" sz="1800" dirty="0">
              <a:latin typeface="PF Din Text Cond Pro Medium" panose="02000500000000020004" pitchFamily="2" charset="0"/>
            </a:endParaRPr>
          </a:p>
        </p:txBody>
      </p:sp>
      <p:graphicFrame>
        <p:nvGraphicFramePr>
          <p:cNvPr id="8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6359786"/>
              </p:ext>
            </p:extLst>
          </p:nvPr>
        </p:nvGraphicFramePr>
        <p:xfrm>
          <a:off x="612775" y="993996"/>
          <a:ext cx="6105524" cy="53167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0225">
                  <a:extLst>
                    <a:ext uri="{9D8B030D-6E8A-4147-A177-3AD203B41FA5}">
                      <a16:colId xmlns:a16="http://schemas.microsoft.com/office/drawing/2014/main" val="2568100652"/>
                    </a:ext>
                  </a:extLst>
                </a:gridCol>
                <a:gridCol w="2277645">
                  <a:extLst>
                    <a:ext uri="{9D8B030D-6E8A-4147-A177-3AD203B41FA5}">
                      <a16:colId xmlns:a16="http://schemas.microsoft.com/office/drawing/2014/main" val="3924955138"/>
                    </a:ext>
                  </a:extLst>
                </a:gridCol>
                <a:gridCol w="1771273">
                  <a:extLst>
                    <a:ext uri="{9D8B030D-6E8A-4147-A177-3AD203B41FA5}">
                      <a16:colId xmlns:a16="http://schemas.microsoft.com/office/drawing/2014/main" val="3027148202"/>
                    </a:ext>
                  </a:extLst>
                </a:gridCol>
                <a:gridCol w="1526381">
                  <a:extLst>
                    <a:ext uri="{9D8B030D-6E8A-4147-A177-3AD203B41FA5}">
                      <a16:colId xmlns:a16="http://schemas.microsoft.com/office/drawing/2014/main" val="404380632"/>
                    </a:ext>
                  </a:extLst>
                </a:gridCol>
              </a:tblGrid>
              <a:tr h="105173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№п/п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КАТЕГОРИЯ ОБРАЩЕНИЯ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КОЛИЧЕСТВО ОБРАЩЕНИЙ,</a:t>
                      </a:r>
                      <a:r>
                        <a:rPr lang="ru-RU" sz="1400" b="0" kern="1200" baseline="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 ШТ.</a:t>
                      </a:r>
                      <a:endParaRPr lang="ru-RU" sz="1400" b="0" kern="1200" dirty="0" smtClean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kern="1200" baseline="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УДЕЛЬНЫЙ ВЕС В ОБЩЕМ КОЛИЧЕСТВЕ ОБРАЩЕНИЙ, %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0065395"/>
                  </a:ext>
                </a:extLst>
              </a:tr>
              <a:tr h="326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Технологическое присоединение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40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6622983"/>
                  </a:ext>
                </a:extLst>
              </a:tr>
              <a:tr h="326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B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</a:t>
                      </a: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Передача электрической энергии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16,4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3739118"/>
                  </a:ext>
                </a:extLst>
              </a:tr>
              <a:tr h="326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Отключение электрической энергии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12,7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7447998"/>
                  </a:ext>
                </a:extLst>
              </a:tr>
              <a:tr h="326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Техническое обслуживание электросетевых объектов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3902492"/>
                  </a:ext>
                </a:extLst>
              </a:tr>
              <a:tr h="4849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5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Коммерческий учет электроэнергии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7824896"/>
                  </a:ext>
                </a:extLst>
              </a:tr>
              <a:tr h="326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6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Дополнительные услуги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0807826"/>
                  </a:ext>
                </a:extLst>
              </a:tr>
              <a:tr h="326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7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Качество обслуживания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9154657"/>
                  </a:ext>
                </a:extLst>
              </a:tr>
              <a:tr h="4849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8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Контактная информация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3096032"/>
                  </a:ext>
                </a:extLst>
              </a:tr>
              <a:tr h="4849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9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Энергосбытовая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 деятельность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2746640"/>
                  </a:ext>
                </a:extLst>
              </a:tr>
              <a:tr h="326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Прочее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3295948"/>
                  </a:ext>
                </a:extLst>
              </a:tr>
              <a:tr h="326127"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ИТОГ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55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49918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4607204"/>
              </p:ext>
            </p:extLst>
          </p:nvPr>
        </p:nvGraphicFramePr>
        <p:xfrm>
          <a:off x="6859269" y="976313"/>
          <a:ext cx="4884739" cy="5389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986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резентации Россети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00" b="0" i="0" u="none" strike="noStrike" cap="none" normalizeH="0" baseline="-25000" smtClean="0">
            <a:ln>
              <a:noFill/>
            </a:ln>
            <a:solidFill>
              <a:srgbClr val="003F8B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00" b="0" i="0" u="none" strike="noStrike" cap="none" normalizeH="0" baseline="-25000" smtClean="0">
            <a:ln>
              <a:noFill/>
            </a:ln>
            <a:solidFill>
              <a:srgbClr val="003F8B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FSK">
  <a:themeElements>
    <a:clrScheme name="Другая 30">
      <a:dk1>
        <a:srgbClr val="3C3C3C"/>
      </a:dk1>
      <a:lt1>
        <a:srgbClr val="FFFFFF"/>
      </a:lt1>
      <a:dk2>
        <a:srgbClr val="1A2D5F"/>
      </a:dk2>
      <a:lt2>
        <a:srgbClr val="EEECE1"/>
      </a:lt2>
      <a:accent1>
        <a:srgbClr val="0C5B9D"/>
      </a:accent1>
      <a:accent2>
        <a:srgbClr val="4FC5B5"/>
      </a:accent2>
      <a:accent3>
        <a:srgbClr val="D52B1E"/>
      </a:accent3>
      <a:accent4>
        <a:srgbClr val="A5A5A5"/>
      </a:accent4>
      <a:accent5>
        <a:srgbClr val="4F81BD"/>
      </a:accent5>
      <a:accent6>
        <a:srgbClr val="D7603A"/>
      </a:accent6>
      <a:hlink>
        <a:srgbClr val="007FD6"/>
      </a:hlink>
      <a:folHlink>
        <a:srgbClr val="706F6F"/>
      </a:folHlink>
    </a:clrScheme>
    <a:fontScheme name="россети">
      <a:majorFont>
        <a:latin typeface="PF Din Text Cond Pro Medium"/>
        <a:ea typeface=""/>
        <a:cs typeface=""/>
      </a:majorFont>
      <a:minorFont>
        <a:latin typeface="PF Din Text Cond Pro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9525">
          <a:solidFill>
            <a:schemeClr val="accent4"/>
          </a:solidFill>
        </a:ln>
      </a:spPr>
      <a:bodyPr rtlCol="0" anchor="ctr"/>
      <a:lstStyle>
        <a:defPPr algn="ctr">
          <a:spcBef>
            <a:spcPts val="600"/>
          </a:spcBef>
          <a:defRPr sz="1400" dirty="0" smtClean="0">
            <a:solidFill>
              <a:schemeClr val="tx1"/>
            </a:solidFill>
            <a:latin typeface="Arial Narrow" panose="020B0606020202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>
          <a:spcBef>
            <a:spcPts val="600"/>
          </a:spcBef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!RUS_Шаблон_16х9_россети_705" id="{F887FC9F-F531-6942-93E1-0F228C8A2B7E}" vid="{43C3D10E-3BC6-6147-B91A-E0A8079000FD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30">
    <a:dk1>
      <a:srgbClr val="3C3C3C"/>
    </a:dk1>
    <a:lt1>
      <a:srgbClr val="FFFFFF"/>
    </a:lt1>
    <a:dk2>
      <a:srgbClr val="1A2D5F"/>
    </a:dk2>
    <a:lt2>
      <a:srgbClr val="EEECE1"/>
    </a:lt2>
    <a:accent1>
      <a:srgbClr val="0C5B9D"/>
    </a:accent1>
    <a:accent2>
      <a:srgbClr val="4FC5B5"/>
    </a:accent2>
    <a:accent3>
      <a:srgbClr val="D52B1E"/>
    </a:accent3>
    <a:accent4>
      <a:srgbClr val="A5A5A5"/>
    </a:accent4>
    <a:accent5>
      <a:srgbClr val="4F81BD"/>
    </a:accent5>
    <a:accent6>
      <a:srgbClr val="D7603A"/>
    </a:accent6>
    <a:hlink>
      <a:srgbClr val="007FD6"/>
    </a:hlink>
    <a:folHlink>
      <a:srgbClr val="706F6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118580</TotalTime>
  <Words>465</Words>
  <Application>Microsoft Office PowerPoint</Application>
  <PresentationFormat>Широкоэкранный</PresentationFormat>
  <Paragraphs>231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20" baseType="lpstr">
      <vt:lpstr>Arial</vt:lpstr>
      <vt:lpstr>Arial Narrow</vt:lpstr>
      <vt:lpstr>Calibri</vt:lpstr>
      <vt:lpstr>Franklin Gothic Demi</vt:lpstr>
      <vt:lpstr>PF Din Text Cond Pro</vt:lpstr>
      <vt:lpstr>PF Din Text Cond Pro Light</vt:lpstr>
      <vt:lpstr>PF Din Text Cond Pro Medium</vt:lpstr>
      <vt:lpstr>PF Din Text Cond Pro Обычный</vt:lpstr>
      <vt:lpstr>PFDinTextCondPro-Medium</vt:lpstr>
      <vt:lpstr>Wingdings</vt:lpstr>
      <vt:lpstr>Шаблон Презентации Россети</vt:lpstr>
      <vt:lpstr>Тема Office</vt:lpstr>
      <vt:lpstr>FSK</vt:lpstr>
      <vt:lpstr> ОТЧЕТ ПО РАБОТЕ С ПОТРЕБИТЕЛЯМИ                                      ФИЛИАЛА ПАО «РОССЕТИ СИБИРЬ» – «ЧИТАЭНЕРГО»                                   ЗА 2 КВАРТАЛ 2023 ГОДА</vt:lpstr>
      <vt:lpstr>ДИНАМИКА ПОСТУПИВШИХ ОБРАЩЕНИЙ ЗА 2022 И 2023 ГГ.</vt:lpstr>
      <vt:lpstr>РАСПРЕДЕЛЕНИЕ ОБРАЩЕНИЙ ПО КАТЕГОРИЯМ ЗА 2 КВАРТАЛ 2023 Г.</vt:lpstr>
      <vt:lpstr>РАСПРЕДЕЛЕНИЕ ОБРАЩЕНИЙ ПО КАТЕГОРИЯМ ЗА 2 КВАРТАЛ 2023 Г.</vt:lpstr>
      <vt:lpstr>РАСПРЕДЕЛЕНИЕ ОБРАЩЕНИЙ ПО КАТЕГОРИЯМ ЗА 2 КВАРТАЛ 2023 Г.</vt:lpstr>
      <vt:lpstr>РАСПРЕДЕЛЕНИЕ ОБРАЩЕНИЙ ПО ТЕМАТИКАМ ЗА 2 КВАРТАЛ 2023 Г.</vt:lpstr>
      <vt:lpstr>РАСПРЕДЕЛЕНИЕ ЖАЛОБ ПО ТЕМАТИКАМ ЗА 2 КВАРТАЛ 2023 Г.</vt:lpstr>
    </vt:vector>
  </TitlesOfParts>
  <Company>Холдинг МРСК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Слайды для заседания СД 28.12.2009</dc:title>
  <dc:creator>Лаврова М.А.</dc:creator>
  <cp:lastModifiedBy>Иващенко Ольга Викторовна</cp:lastModifiedBy>
  <cp:revision>3741</cp:revision>
  <cp:lastPrinted>2019-01-28T06:40:31Z</cp:lastPrinted>
  <dcterms:created xsi:type="dcterms:W3CDTF">1601-01-01T00:00:00Z</dcterms:created>
  <dcterms:modified xsi:type="dcterms:W3CDTF">2024-03-15T07:55:35Z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